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9" r:id="rId4"/>
    <p:sldId id="258" r:id="rId5"/>
    <p:sldId id="261" r:id="rId6"/>
    <p:sldId id="270" r:id="rId7"/>
    <p:sldId id="266" r:id="rId8"/>
    <p:sldId id="259" r:id="rId9"/>
    <p:sldId id="272" r:id="rId10"/>
    <p:sldId id="273" r:id="rId11"/>
    <p:sldId id="268" r:id="rId12"/>
  </p:sldIdLst>
  <p:sldSz cx="18300700" cy="10299700"/>
  <p:notesSz cx="18300700" cy="10299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B1B1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65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2552" y="3192907"/>
            <a:ext cx="15555595" cy="2162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5105" y="5767832"/>
            <a:ext cx="12810490" cy="2574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27316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27316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5035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24860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27316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3898265" cy="3729990"/>
          </a:xfrm>
          <a:custGeom>
            <a:avLst/>
            <a:gdLst/>
            <a:ahLst/>
            <a:cxnLst/>
            <a:rect l="l" t="t" r="r" b="b"/>
            <a:pathLst>
              <a:path w="3898265" h="3729990">
                <a:moveTo>
                  <a:pt x="0" y="3190685"/>
                </a:moveTo>
                <a:lnTo>
                  <a:pt x="0" y="3727313"/>
                </a:lnTo>
                <a:lnTo>
                  <a:pt x="38006" y="3729418"/>
                </a:lnTo>
                <a:lnTo>
                  <a:pt x="398361" y="3729418"/>
                </a:lnTo>
                <a:lnTo>
                  <a:pt x="480739" y="3724531"/>
                </a:lnTo>
                <a:lnTo>
                  <a:pt x="529409" y="3720729"/>
                </a:lnTo>
                <a:lnTo>
                  <a:pt x="577999" y="3716284"/>
                </a:lnTo>
                <a:lnTo>
                  <a:pt x="626501" y="3711197"/>
                </a:lnTo>
                <a:lnTo>
                  <a:pt x="674910" y="3705471"/>
                </a:lnTo>
                <a:lnTo>
                  <a:pt x="723220" y="3699107"/>
                </a:lnTo>
                <a:lnTo>
                  <a:pt x="771423" y="3692106"/>
                </a:lnTo>
                <a:lnTo>
                  <a:pt x="819514" y="3684470"/>
                </a:lnTo>
                <a:lnTo>
                  <a:pt x="867486" y="3676202"/>
                </a:lnTo>
                <a:lnTo>
                  <a:pt x="915333" y="3667302"/>
                </a:lnTo>
                <a:lnTo>
                  <a:pt x="963049" y="3657772"/>
                </a:lnTo>
                <a:lnTo>
                  <a:pt x="1010627" y="3647613"/>
                </a:lnTo>
                <a:lnTo>
                  <a:pt x="1058060" y="3636829"/>
                </a:lnTo>
                <a:lnTo>
                  <a:pt x="1105344" y="3625419"/>
                </a:lnTo>
                <a:lnTo>
                  <a:pt x="1152471" y="3613387"/>
                </a:lnTo>
                <a:lnTo>
                  <a:pt x="1199434" y="3600733"/>
                </a:lnTo>
                <a:lnTo>
                  <a:pt x="1246228" y="3587459"/>
                </a:lnTo>
                <a:lnTo>
                  <a:pt x="1292847" y="3573567"/>
                </a:lnTo>
                <a:lnTo>
                  <a:pt x="1339283" y="3559058"/>
                </a:lnTo>
                <a:lnTo>
                  <a:pt x="1385532" y="3543935"/>
                </a:lnTo>
                <a:lnTo>
                  <a:pt x="1431585" y="3528198"/>
                </a:lnTo>
                <a:lnTo>
                  <a:pt x="1477437" y="3511850"/>
                </a:lnTo>
                <a:lnTo>
                  <a:pt x="1523082" y="3494892"/>
                </a:lnTo>
                <a:lnTo>
                  <a:pt x="1568513" y="3477326"/>
                </a:lnTo>
                <a:lnTo>
                  <a:pt x="1613725" y="3459153"/>
                </a:lnTo>
                <a:lnTo>
                  <a:pt x="1658709" y="3440375"/>
                </a:lnTo>
                <a:lnTo>
                  <a:pt x="1703461" y="3420995"/>
                </a:lnTo>
                <a:lnTo>
                  <a:pt x="1747975" y="3401012"/>
                </a:lnTo>
                <a:lnTo>
                  <a:pt x="1792242" y="3380430"/>
                </a:lnTo>
                <a:lnTo>
                  <a:pt x="1836258" y="3359249"/>
                </a:lnTo>
                <a:lnTo>
                  <a:pt x="1880016" y="3337472"/>
                </a:lnTo>
                <a:lnTo>
                  <a:pt x="1923510" y="3315100"/>
                </a:lnTo>
                <a:lnTo>
                  <a:pt x="1966733" y="3292135"/>
                </a:lnTo>
                <a:lnTo>
                  <a:pt x="2009678" y="3268578"/>
                </a:lnTo>
                <a:lnTo>
                  <a:pt x="2052341" y="3244431"/>
                </a:lnTo>
                <a:lnTo>
                  <a:pt x="2094714" y="3219696"/>
                </a:lnTo>
                <a:lnTo>
                  <a:pt x="2130311" y="3198274"/>
                </a:lnTo>
                <a:lnTo>
                  <a:pt x="198929" y="3198274"/>
                </a:lnTo>
                <a:lnTo>
                  <a:pt x="150029" y="3197584"/>
                </a:lnTo>
                <a:lnTo>
                  <a:pt x="101093" y="3196131"/>
                </a:lnTo>
                <a:lnTo>
                  <a:pt x="52131" y="3193913"/>
                </a:lnTo>
                <a:lnTo>
                  <a:pt x="3151" y="3190927"/>
                </a:lnTo>
                <a:lnTo>
                  <a:pt x="0" y="3190685"/>
                </a:lnTo>
                <a:close/>
              </a:path>
              <a:path w="3898265" h="3729990">
                <a:moveTo>
                  <a:pt x="3897433" y="0"/>
                </a:moveTo>
                <a:lnTo>
                  <a:pt x="3361802" y="0"/>
                </a:lnTo>
                <a:lnTo>
                  <a:pt x="3362288" y="32094"/>
                </a:lnTo>
                <a:lnTo>
                  <a:pt x="3362187" y="85988"/>
                </a:lnTo>
                <a:lnTo>
                  <a:pt x="3361460" y="130697"/>
                </a:lnTo>
                <a:lnTo>
                  <a:pt x="3359890" y="179871"/>
                </a:lnTo>
                <a:lnTo>
                  <a:pt x="3357553" y="228949"/>
                </a:lnTo>
                <a:lnTo>
                  <a:pt x="3354453" y="277922"/>
                </a:lnTo>
                <a:lnTo>
                  <a:pt x="3350594" y="326782"/>
                </a:lnTo>
                <a:lnTo>
                  <a:pt x="3345978" y="375521"/>
                </a:lnTo>
                <a:lnTo>
                  <a:pt x="3340609" y="424132"/>
                </a:lnTo>
                <a:lnTo>
                  <a:pt x="3334490" y="472604"/>
                </a:lnTo>
                <a:lnTo>
                  <a:pt x="3327625" y="520931"/>
                </a:lnTo>
                <a:lnTo>
                  <a:pt x="3320016" y="569104"/>
                </a:lnTo>
                <a:lnTo>
                  <a:pt x="3311667" y="617115"/>
                </a:lnTo>
                <a:lnTo>
                  <a:pt x="3302582" y="664956"/>
                </a:lnTo>
                <a:lnTo>
                  <a:pt x="3292763" y="712617"/>
                </a:lnTo>
                <a:lnTo>
                  <a:pt x="3282214" y="760092"/>
                </a:lnTo>
                <a:lnTo>
                  <a:pt x="3270939" y="807372"/>
                </a:lnTo>
                <a:lnTo>
                  <a:pt x="3258940" y="854448"/>
                </a:lnTo>
                <a:lnTo>
                  <a:pt x="3246221" y="901313"/>
                </a:lnTo>
                <a:lnTo>
                  <a:pt x="3232785" y="947957"/>
                </a:lnTo>
                <a:lnTo>
                  <a:pt x="3218635" y="994374"/>
                </a:lnTo>
                <a:lnTo>
                  <a:pt x="3203775" y="1040554"/>
                </a:lnTo>
                <a:lnTo>
                  <a:pt x="3188209" y="1086489"/>
                </a:lnTo>
                <a:lnTo>
                  <a:pt x="3171938" y="1132172"/>
                </a:lnTo>
                <a:lnTo>
                  <a:pt x="3154967" y="1177593"/>
                </a:lnTo>
                <a:lnTo>
                  <a:pt x="3137300" y="1222745"/>
                </a:lnTo>
                <a:lnTo>
                  <a:pt x="3118938" y="1267620"/>
                </a:lnTo>
                <a:lnTo>
                  <a:pt x="3099886" y="1312208"/>
                </a:lnTo>
                <a:lnTo>
                  <a:pt x="3080147" y="1356502"/>
                </a:lnTo>
                <a:lnTo>
                  <a:pt x="3059724" y="1400494"/>
                </a:lnTo>
                <a:lnTo>
                  <a:pt x="3038620" y="1444175"/>
                </a:lnTo>
                <a:lnTo>
                  <a:pt x="3016839" y="1487538"/>
                </a:lnTo>
                <a:lnTo>
                  <a:pt x="2994384" y="1530573"/>
                </a:lnTo>
                <a:lnTo>
                  <a:pt x="2971259" y="1573273"/>
                </a:lnTo>
                <a:lnTo>
                  <a:pt x="2947466" y="1615629"/>
                </a:lnTo>
                <a:lnTo>
                  <a:pt x="2923009" y="1657634"/>
                </a:lnTo>
                <a:lnTo>
                  <a:pt x="2897891" y="1699278"/>
                </a:lnTo>
                <a:lnTo>
                  <a:pt x="2872116" y="1740554"/>
                </a:lnTo>
                <a:lnTo>
                  <a:pt x="2845687" y="1781453"/>
                </a:lnTo>
                <a:lnTo>
                  <a:pt x="2818607" y="1821968"/>
                </a:lnTo>
                <a:lnTo>
                  <a:pt x="2790879" y="1862089"/>
                </a:lnTo>
                <a:lnTo>
                  <a:pt x="2762507" y="1901809"/>
                </a:lnTo>
                <a:lnTo>
                  <a:pt x="2733494" y="1941120"/>
                </a:lnTo>
                <a:lnTo>
                  <a:pt x="2703843" y="1980013"/>
                </a:lnTo>
                <a:lnTo>
                  <a:pt x="2673558" y="2018479"/>
                </a:lnTo>
                <a:lnTo>
                  <a:pt x="2642642" y="2056511"/>
                </a:lnTo>
                <a:lnTo>
                  <a:pt x="2611099" y="2094101"/>
                </a:lnTo>
                <a:lnTo>
                  <a:pt x="2578930" y="2131240"/>
                </a:lnTo>
                <a:lnTo>
                  <a:pt x="2546141" y="2167920"/>
                </a:lnTo>
                <a:lnTo>
                  <a:pt x="2512734" y="2204132"/>
                </a:lnTo>
                <a:lnTo>
                  <a:pt x="2478712" y="2239869"/>
                </a:lnTo>
                <a:lnTo>
                  <a:pt x="2444079" y="2275122"/>
                </a:lnTo>
                <a:lnTo>
                  <a:pt x="2408838" y="2309883"/>
                </a:lnTo>
                <a:lnTo>
                  <a:pt x="2372992" y="2344144"/>
                </a:lnTo>
                <a:lnTo>
                  <a:pt x="2336545" y="2377896"/>
                </a:lnTo>
                <a:lnTo>
                  <a:pt x="2299500" y="2411132"/>
                </a:lnTo>
                <a:lnTo>
                  <a:pt x="2261934" y="2443778"/>
                </a:lnTo>
                <a:lnTo>
                  <a:pt x="2223930" y="2475767"/>
                </a:lnTo>
                <a:lnTo>
                  <a:pt x="2185496" y="2507096"/>
                </a:lnTo>
                <a:lnTo>
                  <a:pt x="2146640" y="2537763"/>
                </a:lnTo>
                <a:lnTo>
                  <a:pt x="2107371" y="2567766"/>
                </a:lnTo>
                <a:lnTo>
                  <a:pt x="2067698" y="2597103"/>
                </a:lnTo>
                <a:lnTo>
                  <a:pt x="2027629" y="2625771"/>
                </a:lnTo>
                <a:lnTo>
                  <a:pt x="1987173" y="2653768"/>
                </a:lnTo>
                <a:lnTo>
                  <a:pt x="1946338" y="2681091"/>
                </a:lnTo>
                <a:lnTo>
                  <a:pt x="1905134" y="2707739"/>
                </a:lnTo>
                <a:lnTo>
                  <a:pt x="1863567" y="2733710"/>
                </a:lnTo>
                <a:lnTo>
                  <a:pt x="1821648" y="2759000"/>
                </a:lnTo>
                <a:lnTo>
                  <a:pt x="1779385" y="2783609"/>
                </a:lnTo>
                <a:lnTo>
                  <a:pt x="1736786" y="2807532"/>
                </a:lnTo>
                <a:lnTo>
                  <a:pt x="1693860" y="2830769"/>
                </a:lnTo>
                <a:lnTo>
                  <a:pt x="1650615" y="2853317"/>
                </a:lnTo>
                <a:lnTo>
                  <a:pt x="1607061" y="2875174"/>
                </a:lnTo>
                <a:lnTo>
                  <a:pt x="1563205" y="2896338"/>
                </a:lnTo>
                <a:lnTo>
                  <a:pt x="1519056" y="2916805"/>
                </a:lnTo>
                <a:lnTo>
                  <a:pt x="1474624" y="2936575"/>
                </a:lnTo>
                <a:lnTo>
                  <a:pt x="1429915" y="2955644"/>
                </a:lnTo>
                <a:lnTo>
                  <a:pt x="1384940" y="2974011"/>
                </a:lnTo>
                <a:lnTo>
                  <a:pt x="1339707" y="2991673"/>
                </a:lnTo>
                <a:lnTo>
                  <a:pt x="1294224" y="3008628"/>
                </a:lnTo>
                <a:lnTo>
                  <a:pt x="1248499" y="3024873"/>
                </a:lnTo>
                <a:lnTo>
                  <a:pt x="1202542" y="3040408"/>
                </a:lnTo>
                <a:lnTo>
                  <a:pt x="1156361" y="3055228"/>
                </a:lnTo>
                <a:lnTo>
                  <a:pt x="1109965" y="3069332"/>
                </a:lnTo>
                <a:lnTo>
                  <a:pt x="1063361" y="3082718"/>
                </a:lnTo>
                <a:lnTo>
                  <a:pt x="1016560" y="3095384"/>
                </a:lnTo>
                <a:lnTo>
                  <a:pt x="969569" y="3107327"/>
                </a:lnTo>
                <a:lnTo>
                  <a:pt x="922397" y="3118545"/>
                </a:lnTo>
                <a:lnTo>
                  <a:pt x="875052" y="3129035"/>
                </a:lnTo>
                <a:lnTo>
                  <a:pt x="827543" y="3138796"/>
                </a:lnTo>
                <a:lnTo>
                  <a:pt x="779880" y="3147825"/>
                </a:lnTo>
                <a:lnTo>
                  <a:pt x="732069" y="3156120"/>
                </a:lnTo>
                <a:lnTo>
                  <a:pt x="684121" y="3163679"/>
                </a:lnTo>
                <a:lnTo>
                  <a:pt x="636043" y="3170499"/>
                </a:lnTo>
                <a:lnTo>
                  <a:pt x="587844" y="3176578"/>
                </a:lnTo>
                <a:lnTo>
                  <a:pt x="539532" y="3181915"/>
                </a:lnTo>
                <a:lnTo>
                  <a:pt x="491117" y="3186506"/>
                </a:lnTo>
                <a:lnTo>
                  <a:pt x="442607" y="3190349"/>
                </a:lnTo>
                <a:lnTo>
                  <a:pt x="394010" y="3193443"/>
                </a:lnTo>
                <a:lnTo>
                  <a:pt x="345336" y="3195784"/>
                </a:lnTo>
                <a:lnTo>
                  <a:pt x="296591" y="3197371"/>
                </a:lnTo>
                <a:lnTo>
                  <a:pt x="247787" y="3198202"/>
                </a:lnTo>
                <a:lnTo>
                  <a:pt x="198929" y="3198274"/>
                </a:lnTo>
                <a:lnTo>
                  <a:pt x="2130311" y="3198274"/>
                </a:lnTo>
                <a:lnTo>
                  <a:pt x="2178565" y="3168467"/>
                </a:lnTo>
                <a:lnTo>
                  <a:pt x="2220031" y="3141978"/>
                </a:lnTo>
                <a:lnTo>
                  <a:pt x="2261181" y="3114906"/>
                </a:lnTo>
                <a:lnTo>
                  <a:pt x="2302011" y="3087254"/>
                </a:lnTo>
                <a:lnTo>
                  <a:pt x="2342512" y="3059025"/>
                </a:lnTo>
                <a:lnTo>
                  <a:pt x="2382680" y="3030218"/>
                </a:lnTo>
                <a:lnTo>
                  <a:pt x="2422507" y="3000837"/>
                </a:lnTo>
                <a:lnTo>
                  <a:pt x="2461988" y="2970882"/>
                </a:lnTo>
                <a:lnTo>
                  <a:pt x="2501116" y="2940355"/>
                </a:lnTo>
                <a:lnTo>
                  <a:pt x="2539884" y="2909259"/>
                </a:lnTo>
                <a:lnTo>
                  <a:pt x="2578286" y="2877594"/>
                </a:lnTo>
                <a:lnTo>
                  <a:pt x="2616317" y="2845363"/>
                </a:lnTo>
                <a:lnTo>
                  <a:pt x="2653969" y="2812566"/>
                </a:lnTo>
                <a:lnTo>
                  <a:pt x="2691174" y="2779262"/>
                </a:lnTo>
                <a:lnTo>
                  <a:pt x="2727865" y="2745513"/>
                </a:lnTo>
                <a:lnTo>
                  <a:pt x="2764040" y="2711325"/>
                </a:lnTo>
                <a:lnTo>
                  <a:pt x="2799696" y="2676704"/>
                </a:lnTo>
                <a:lnTo>
                  <a:pt x="2834831" y="2641655"/>
                </a:lnTo>
                <a:lnTo>
                  <a:pt x="2869443" y="2606185"/>
                </a:lnTo>
                <a:lnTo>
                  <a:pt x="2903528" y="2570301"/>
                </a:lnTo>
                <a:lnTo>
                  <a:pt x="2937085" y="2534007"/>
                </a:lnTo>
                <a:lnTo>
                  <a:pt x="2970111" y="2497311"/>
                </a:lnTo>
                <a:lnTo>
                  <a:pt x="3002604" y="2460218"/>
                </a:lnTo>
                <a:lnTo>
                  <a:pt x="3034561" y="2422734"/>
                </a:lnTo>
                <a:lnTo>
                  <a:pt x="3065981" y="2384866"/>
                </a:lnTo>
                <a:lnTo>
                  <a:pt x="3096859" y="2346619"/>
                </a:lnTo>
                <a:lnTo>
                  <a:pt x="3127194" y="2308000"/>
                </a:lnTo>
                <a:lnTo>
                  <a:pt x="3156984" y="2269014"/>
                </a:lnTo>
                <a:lnTo>
                  <a:pt x="3186226" y="2229668"/>
                </a:lnTo>
                <a:lnTo>
                  <a:pt x="3214918" y="2189968"/>
                </a:lnTo>
                <a:lnTo>
                  <a:pt x="3243057" y="2149920"/>
                </a:lnTo>
                <a:lnTo>
                  <a:pt x="3270641" y="2109530"/>
                </a:lnTo>
                <a:lnTo>
                  <a:pt x="3297667" y="2068804"/>
                </a:lnTo>
                <a:lnTo>
                  <a:pt x="3324134" y="2027747"/>
                </a:lnTo>
                <a:lnTo>
                  <a:pt x="3350037" y="1986368"/>
                </a:lnTo>
                <a:lnTo>
                  <a:pt x="3375376" y="1944670"/>
                </a:lnTo>
                <a:lnTo>
                  <a:pt x="3400148" y="1902661"/>
                </a:lnTo>
                <a:lnTo>
                  <a:pt x="3424349" y="1860346"/>
                </a:lnTo>
                <a:lnTo>
                  <a:pt x="3447979" y="1817731"/>
                </a:lnTo>
                <a:lnTo>
                  <a:pt x="3471034" y="1774824"/>
                </a:lnTo>
                <a:lnTo>
                  <a:pt x="3493511" y="1731628"/>
                </a:lnTo>
                <a:lnTo>
                  <a:pt x="3515410" y="1688152"/>
                </a:lnTo>
                <a:lnTo>
                  <a:pt x="3536726" y="1644400"/>
                </a:lnTo>
                <a:lnTo>
                  <a:pt x="3557458" y="1600380"/>
                </a:lnTo>
                <a:lnTo>
                  <a:pt x="3577603" y="1556096"/>
                </a:lnTo>
                <a:lnTo>
                  <a:pt x="3597159" y="1511555"/>
                </a:lnTo>
                <a:lnTo>
                  <a:pt x="3616123" y="1466764"/>
                </a:lnTo>
                <a:lnTo>
                  <a:pt x="3634494" y="1421727"/>
                </a:lnTo>
                <a:lnTo>
                  <a:pt x="3652267" y="1376452"/>
                </a:lnTo>
                <a:lnTo>
                  <a:pt x="3669442" y="1330944"/>
                </a:lnTo>
                <a:lnTo>
                  <a:pt x="3686015" y="1285210"/>
                </a:lnTo>
                <a:lnTo>
                  <a:pt x="3701985" y="1239255"/>
                </a:lnTo>
                <a:lnTo>
                  <a:pt x="3717348" y="1193086"/>
                </a:lnTo>
                <a:lnTo>
                  <a:pt x="3732102" y="1146708"/>
                </a:lnTo>
                <a:lnTo>
                  <a:pt x="3746246" y="1100128"/>
                </a:lnTo>
                <a:lnTo>
                  <a:pt x="3759776" y="1053352"/>
                </a:lnTo>
                <a:lnTo>
                  <a:pt x="3772690" y="1006386"/>
                </a:lnTo>
                <a:lnTo>
                  <a:pt x="3784985" y="959235"/>
                </a:lnTo>
                <a:lnTo>
                  <a:pt x="3796660" y="911907"/>
                </a:lnTo>
                <a:lnTo>
                  <a:pt x="3807711" y="864407"/>
                </a:lnTo>
                <a:lnTo>
                  <a:pt x="3818136" y="816741"/>
                </a:lnTo>
                <a:lnTo>
                  <a:pt x="3827934" y="768916"/>
                </a:lnTo>
                <a:lnTo>
                  <a:pt x="3837101" y="720936"/>
                </a:lnTo>
                <a:lnTo>
                  <a:pt x="3845635" y="672809"/>
                </a:lnTo>
                <a:lnTo>
                  <a:pt x="3853533" y="624541"/>
                </a:lnTo>
                <a:lnTo>
                  <a:pt x="3860793" y="576137"/>
                </a:lnTo>
                <a:lnTo>
                  <a:pt x="3867414" y="527604"/>
                </a:lnTo>
                <a:lnTo>
                  <a:pt x="3873391" y="478948"/>
                </a:lnTo>
                <a:lnTo>
                  <a:pt x="3878723" y="430174"/>
                </a:lnTo>
                <a:lnTo>
                  <a:pt x="3883408" y="381289"/>
                </a:lnTo>
                <a:lnTo>
                  <a:pt x="3887443" y="332300"/>
                </a:lnTo>
                <a:lnTo>
                  <a:pt x="3890825" y="283211"/>
                </a:lnTo>
                <a:lnTo>
                  <a:pt x="3893552" y="234029"/>
                </a:lnTo>
                <a:lnTo>
                  <a:pt x="3895622" y="184761"/>
                </a:lnTo>
                <a:lnTo>
                  <a:pt x="3897032" y="135412"/>
                </a:lnTo>
                <a:lnTo>
                  <a:pt x="3897780" y="85988"/>
                </a:lnTo>
                <a:lnTo>
                  <a:pt x="3897811" y="32094"/>
                </a:lnTo>
                <a:lnTo>
                  <a:pt x="3897433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1415973" y="799503"/>
            <a:ext cx="15456535" cy="8688070"/>
          </a:xfrm>
          <a:custGeom>
            <a:avLst/>
            <a:gdLst/>
            <a:ahLst/>
            <a:cxnLst/>
            <a:rect l="l" t="t" r="r" b="b"/>
            <a:pathLst>
              <a:path w="15456535" h="8688070">
                <a:moveTo>
                  <a:pt x="15455976" y="0"/>
                </a:moveTo>
                <a:lnTo>
                  <a:pt x="0" y="0"/>
                </a:lnTo>
                <a:lnTo>
                  <a:pt x="0" y="7239965"/>
                </a:lnTo>
                <a:lnTo>
                  <a:pt x="862" y="7289961"/>
                </a:lnTo>
                <a:lnTo>
                  <a:pt x="3438" y="7339738"/>
                </a:lnTo>
                <a:lnTo>
                  <a:pt x="7712" y="7389257"/>
                </a:lnTo>
                <a:lnTo>
                  <a:pt x="13666" y="7438478"/>
                </a:lnTo>
                <a:lnTo>
                  <a:pt x="21285" y="7487361"/>
                </a:lnTo>
                <a:lnTo>
                  <a:pt x="30551" y="7535866"/>
                </a:lnTo>
                <a:lnTo>
                  <a:pt x="41448" y="7583952"/>
                </a:lnTo>
                <a:lnTo>
                  <a:pt x="53960" y="7631581"/>
                </a:lnTo>
                <a:lnTo>
                  <a:pt x="68069" y="7678711"/>
                </a:lnTo>
                <a:lnTo>
                  <a:pt x="83761" y="7725304"/>
                </a:lnTo>
                <a:lnTo>
                  <a:pt x="101016" y="7771319"/>
                </a:lnTo>
                <a:lnTo>
                  <a:pt x="119821" y="7816715"/>
                </a:lnTo>
                <a:lnTo>
                  <a:pt x="140156" y="7861454"/>
                </a:lnTo>
                <a:lnTo>
                  <a:pt x="162007" y="7905495"/>
                </a:lnTo>
                <a:lnTo>
                  <a:pt x="185357" y="7948798"/>
                </a:lnTo>
                <a:lnTo>
                  <a:pt x="210189" y="7991324"/>
                </a:lnTo>
                <a:lnTo>
                  <a:pt x="236486" y="8033032"/>
                </a:lnTo>
                <a:lnTo>
                  <a:pt x="264232" y="8073882"/>
                </a:lnTo>
                <a:lnTo>
                  <a:pt x="293410" y="8113835"/>
                </a:lnTo>
                <a:lnTo>
                  <a:pt x="324004" y="8152849"/>
                </a:lnTo>
                <a:lnTo>
                  <a:pt x="355998" y="8190887"/>
                </a:lnTo>
                <a:lnTo>
                  <a:pt x="389374" y="8227907"/>
                </a:lnTo>
                <a:lnTo>
                  <a:pt x="424116" y="8263869"/>
                </a:lnTo>
                <a:lnTo>
                  <a:pt x="460078" y="8298612"/>
                </a:lnTo>
                <a:lnTo>
                  <a:pt x="497097" y="8331989"/>
                </a:lnTo>
                <a:lnTo>
                  <a:pt x="535134" y="8363983"/>
                </a:lnTo>
                <a:lnTo>
                  <a:pt x="574149" y="8394577"/>
                </a:lnTo>
                <a:lnTo>
                  <a:pt x="614101" y="8423756"/>
                </a:lnTo>
                <a:lnTo>
                  <a:pt x="654951" y="8451502"/>
                </a:lnTo>
                <a:lnTo>
                  <a:pt x="696658" y="8477800"/>
                </a:lnTo>
                <a:lnTo>
                  <a:pt x="739184" y="8502632"/>
                </a:lnTo>
                <a:lnTo>
                  <a:pt x="782487" y="8525981"/>
                </a:lnTo>
                <a:lnTo>
                  <a:pt x="826528" y="8547833"/>
                </a:lnTo>
                <a:lnTo>
                  <a:pt x="871267" y="8568169"/>
                </a:lnTo>
                <a:lnTo>
                  <a:pt x="916664" y="8586973"/>
                </a:lnTo>
                <a:lnTo>
                  <a:pt x="962679" y="8604229"/>
                </a:lnTo>
                <a:lnTo>
                  <a:pt x="1009272" y="8619920"/>
                </a:lnTo>
                <a:lnTo>
                  <a:pt x="1056403" y="8634029"/>
                </a:lnTo>
                <a:lnTo>
                  <a:pt x="1104032" y="8646541"/>
                </a:lnTo>
                <a:lnTo>
                  <a:pt x="1152120" y="8657438"/>
                </a:lnTo>
                <a:lnTo>
                  <a:pt x="1200625" y="8666704"/>
                </a:lnTo>
                <a:lnTo>
                  <a:pt x="1249509" y="8674323"/>
                </a:lnTo>
                <a:lnTo>
                  <a:pt x="1298731" y="8680277"/>
                </a:lnTo>
                <a:lnTo>
                  <a:pt x="1348252" y="8684551"/>
                </a:lnTo>
                <a:lnTo>
                  <a:pt x="1398031" y="8687127"/>
                </a:lnTo>
                <a:lnTo>
                  <a:pt x="1448028" y="8687990"/>
                </a:lnTo>
                <a:lnTo>
                  <a:pt x="15455976" y="8687990"/>
                </a:lnTo>
                <a:lnTo>
                  <a:pt x="1545597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g object 19"/>
          <p:cNvSpPr/>
          <p:nvPr/>
        </p:nvSpPr>
        <p:spPr>
          <a:xfrm>
            <a:off x="13002514" y="7813675"/>
            <a:ext cx="3409950" cy="1695450"/>
          </a:xfrm>
          <a:custGeom>
            <a:avLst/>
            <a:gdLst/>
            <a:ahLst/>
            <a:cxnLst/>
            <a:rect l="l" t="t" r="r" b="b"/>
            <a:pathLst>
              <a:path w="3409950" h="1695450">
                <a:moveTo>
                  <a:pt x="1698752" y="0"/>
                </a:moveTo>
                <a:lnTo>
                  <a:pt x="1650604" y="855"/>
                </a:lnTo>
                <a:lnTo>
                  <a:pt x="1602788" y="3031"/>
                </a:lnTo>
                <a:lnTo>
                  <a:pt x="1555323" y="6511"/>
                </a:lnTo>
                <a:lnTo>
                  <a:pt x="1508226" y="11277"/>
                </a:lnTo>
                <a:lnTo>
                  <a:pt x="1461514" y="17312"/>
                </a:lnTo>
                <a:lnTo>
                  <a:pt x="1415205" y="24598"/>
                </a:lnTo>
                <a:lnTo>
                  <a:pt x="1369317" y="33117"/>
                </a:lnTo>
                <a:lnTo>
                  <a:pt x="1323867" y="42853"/>
                </a:lnTo>
                <a:lnTo>
                  <a:pt x="1278873" y="53786"/>
                </a:lnTo>
                <a:lnTo>
                  <a:pt x="1234352" y="65901"/>
                </a:lnTo>
                <a:lnTo>
                  <a:pt x="1190323" y="79179"/>
                </a:lnTo>
                <a:lnTo>
                  <a:pt x="1146803" y="93602"/>
                </a:lnTo>
                <a:lnTo>
                  <a:pt x="1103809" y="109154"/>
                </a:lnTo>
                <a:lnTo>
                  <a:pt x="1061359" y="125816"/>
                </a:lnTo>
                <a:lnTo>
                  <a:pt x="1019471" y="143572"/>
                </a:lnTo>
                <a:lnTo>
                  <a:pt x="978163" y="162403"/>
                </a:lnTo>
                <a:lnTo>
                  <a:pt x="937451" y="182291"/>
                </a:lnTo>
                <a:lnTo>
                  <a:pt x="897354" y="203221"/>
                </a:lnTo>
                <a:lnTo>
                  <a:pt x="857890" y="225173"/>
                </a:lnTo>
                <a:lnTo>
                  <a:pt x="819076" y="248130"/>
                </a:lnTo>
                <a:lnTo>
                  <a:pt x="780929" y="272075"/>
                </a:lnTo>
                <a:lnTo>
                  <a:pt x="743467" y="296990"/>
                </a:lnTo>
                <a:lnTo>
                  <a:pt x="706708" y="322858"/>
                </a:lnTo>
                <a:lnTo>
                  <a:pt x="670670" y="349660"/>
                </a:lnTo>
                <a:lnTo>
                  <a:pt x="635370" y="377381"/>
                </a:lnTo>
                <a:lnTo>
                  <a:pt x="600825" y="406001"/>
                </a:lnTo>
                <a:lnTo>
                  <a:pt x="567055" y="435503"/>
                </a:lnTo>
                <a:lnTo>
                  <a:pt x="534075" y="465870"/>
                </a:lnTo>
                <a:lnTo>
                  <a:pt x="501904" y="497085"/>
                </a:lnTo>
                <a:lnTo>
                  <a:pt x="470559" y="529129"/>
                </a:lnTo>
                <a:lnTo>
                  <a:pt x="440058" y="561986"/>
                </a:lnTo>
                <a:lnTo>
                  <a:pt x="410419" y="595637"/>
                </a:lnTo>
                <a:lnTo>
                  <a:pt x="381658" y="630064"/>
                </a:lnTo>
                <a:lnTo>
                  <a:pt x="353795" y="665252"/>
                </a:lnTo>
                <a:lnTo>
                  <a:pt x="326847" y="701181"/>
                </a:lnTo>
                <a:lnTo>
                  <a:pt x="300830" y="737835"/>
                </a:lnTo>
                <a:lnTo>
                  <a:pt x="275764" y="775195"/>
                </a:lnTo>
                <a:lnTo>
                  <a:pt x="251664" y="813245"/>
                </a:lnTo>
                <a:lnTo>
                  <a:pt x="228550" y="851966"/>
                </a:lnTo>
                <a:lnTo>
                  <a:pt x="206439" y="891342"/>
                </a:lnTo>
                <a:lnTo>
                  <a:pt x="185347" y="931354"/>
                </a:lnTo>
                <a:lnTo>
                  <a:pt x="165294" y="971985"/>
                </a:lnTo>
                <a:lnTo>
                  <a:pt x="146297" y="1013218"/>
                </a:lnTo>
                <a:lnTo>
                  <a:pt x="128372" y="1055034"/>
                </a:lnTo>
                <a:lnTo>
                  <a:pt x="111539" y="1097417"/>
                </a:lnTo>
                <a:lnTo>
                  <a:pt x="95814" y="1140348"/>
                </a:lnTo>
                <a:lnTo>
                  <a:pt x="81215" y="1183811"/>
                </a:lnTo>
                <a:lnTo>
                  <a:pt x="67760" y="1227787"/>
                </a:lnTo>
                <a:lnTo>
                  <a:pt x="55467" y="1272260"/>
                </a:lnTo>
                <a:lnTo>
                  <a:pt x="44352" y="1317211"/>
                </a:lnTo>
                <a:lnTo>
                  <a:pt x="34434" y="1362623"/>
                </a:lnTo>
                <a:lnTo>
                  <a:pt x="25731" y="1408479"/>
                </a:lnTo>
                <a:lnTo>
                  <a:pt x="18260" y="1454760"/>
                </a:lnTo>
                <a:lnTo>
                  <a:pt x="12038" y="1501450"/>
                </a:lnTo>
                <a:lnTo>
                  <a:pt x="7083" y="1548530"/>
                </a:lnTo>
                <a:lnTo>
                  <a:pt x="3414" y="1595984"/>
                </a:lnTo>
                <a:lnTo>
                  <a:pt x="1046" y="1643793"/>
                </a:lnTo>
                <a:lnTo>
                  <a:pt x="0" y="1691941"/>
                </a:lnTo>
                <a:lnTo>
                  <a:pt x="440944" y="1695438"/>
                </a:lnTo>
                <a:lnTo>
                  <a:pt x="853810" y="1695438"/>
                </a:lnTo>
                <a:lnTo>
                  <a:pt x="855399" y="1650787"/>
                </a:lnTo>
                <a:lnTo>
                  <a:pt x="859706" y="1603573"/>
                </a:lnTo>
                <a:lnTo>
                  <a:pt x="866544" y="1557139"/>
                </a:lnTo>
                <a:lnTo>
                  <a:pt x="875843" y="1511556"/>
                </a:lnTo>
                <a:lnTo>
                  <a:pt x="887532" y="1466895"/>
                </a:lnTo>
                <a:lnTo>
                  <a:pt x="901541" y="1423224"/>
                </a:lnTo>
                <a:lnTo>
                  <a:pt x="917800" y="1380614"/>
                </a:lnTo>
                <a:lnTo>
                  <a:pt x="936238" y="1339136"/>
                </a:lnTo>
                <a:lnTo>
                  <a:pt x="956785" y="1298860"/>
                </a:lnTo>
                <a:lnTo>
                  <a:pt x="979371" y="1259855"/>
                </a:lnTo>
                <a:lnTo>
                  <a:pt x="1003924" y="1222193"/>
                </a:lnTo>
                <a:lnTo>
                  <a:pt x="1030375" y="1185942"/>
                </a:lnTo>
                <a:lnTo>
                  <a:pt x="1058654" y="1151173"/>
                </a:lnTo>
                <a:lnTo>
                  <a:pt x="1088689" y="1117957"/>
                </a:lnTo>
                <a:lnTo>
                  <a:pt x="1120411" y="1086363"/>
                </a:lnTo>
                <a:lnTo>
                  <a:pt x="1153749" y="1056462"/>
                </a:lnTo>
                <a:lnTo>
                  <a:pt x="1188633" y="1028324"/>
                </a:lnTo>
                <a:lnTo>
                  <a:pt x="1224992" y="1002018"/>
                </a:lnTo>
                <a:lnTo>
                  <a:pt x="1262756" y="977616"/>
                </a:lnTo>
                <a:lnTo>
                  <a:pt x="1301854" y="955187"/>
                </a:lnTo>
                <a:lnTo>
                  <a:pt x="1342217" y="934801"/>
                </a:lnTo>
                <a:lnTo>
                  <a:pt x="1383774" y="916529"/>
                </a:lnTo>
                <a:lnTo>
                  <a:pt x="1426453" y="900440"/>
                </a:lnTo>
                <a:lnTo>
                  <a:pt x="1470186" y="886605"/>
                </a:lnTo>
                <a:lnTo>
                  <a:pt x="1514901" y="875094"/>
                </a:lnTo>
                <a:lnTo>
                  <a:pt x="1560529" y="865978"/>
                </a:lnTo>
                <a:lnTo>
                  <a:pt x="1606998" y="859325"/>
                </a:lnTo>
                <a:lnTo>
                  <a:pt x="1654239" y="855207"/>
                </a:lnTo>
                <a:lnTo>
                  <a:pt x="1702181" y="853694"/>
                </a:lnTo>
                <a:lnTo>
                  <a:pt x="3183248" y="853694"/>
                </a:lnTo>
                <a:lnTo>
                  <a:pt x="3175687" y="840473"/>
                </a:lnTo>
                <a:lnTo>
                  <a:pt x="3152269" y="801933"/>
                </a:lnTo>
                <a:lnTo>
                  <a:pt x="3127872" y="764073"/>
                </a:lnTo>
                <a:lnTo>
                  <a:pt x="3102512" y="726909"/>
                </a:lnTo>
                <a:lnTo>
                  <a:pt x="3076209" y="690459"/>
                </a:lnTo>
                <a:lnTo>
                  <a:pt x="3048979" y="654742"/>
                </a:lnTo>
                <a:lnTo>
                  <a:pt x="3020840" y="619773"/>
                </a:lnTo>
                <a:lnTo>
                  <a:pt x="2991810" y="585570"/>
                </a:lnTo>
                <a:lnTo>
                  <a:pt x="2961907" y="552152"/>
                </a:lnTo>
                <a:lnTo>
                  <a:pt x="2931148" y="519534"/>
                </a:lnTo>
                <a:lnTo>
                  <a:pt x="2899552" y="487736"/>
                </a:lnTo>
                <a:lnTo>
                  <a:pt x="2867137" y="456773"/>
                </a:lnTo>
                <a:lnTo>
                  <a:pt x="2833919" y="426664"/>
                </a:lnTo>
                <a:lnTo>
                  <a:pt x="2799916" y="397426"/>
                </a:lnTo>
                <a:lnTo>
                  <a:pt x="2765147" y="369077"/>
                </a:lnTo>
                <a:lnTo>
                  <a:pt x="2729630" y="341633"/>
                </a:lnTo>
                <a:lnTo>
                  <a:pt x="2693381" y="315112"/>
                </a:lnTo>
                <a:lnTo>
                  <a:pt x="2656419" y="289532"/>
                </a:lnTo>
                <a:lnTo>
                  <a:pt x="2618761" y="264910"/>
                </a:lnTo>
                <a:lnTo>
                  <a:pt x="2580426" y="241263"/>
                </a:lnTo>
                <a:lnTo>
                  <a:pt x="2541430" y="218609"/>
                </a:lnTo>
                <a:lnTo>
                  <a:pt x="2501793" y="196966"/>
                </a:lnTo>
                <a:lnTo>
                  <a:pt x="2461531" y="176350"/>
                </a:lnTo>
                <a:lnTo>
                  <a:pt x="2420662" y="156780"/>
                </a:lnTo>
                <a:lnTo>
                  <a:pt x="2379205" y="138272"/>
                </a:lnTo>
                <a:lnTo>
                  <a:pt x="2337176" y="120844"/>
                </a:lnTo>
                <a:lnTo>
                  <a:pt x="2294594" y="104513"/>
                </a:lnTo>
                <a:lnTo>
                  <a:pt x="2251476" y="89297"/>
                </a:lnTo>
                <a:lnTo>
                  <a:pt x="2207840" y="75213"/>
                </a:lnTo>
                <a:lnTo>
                  <a:pt x="2163705" y="62279"/>
                </a:lnTo>
                <a:lnTo>
                  <a:pt x="2119087" y="50512"/>
                </a:lnTo>
                <a:lnTo>
                  <a:pt x="2074004" y="39929"/>
                </a:lnTo>
                <a:lnTo>
                  <a:pt x="2028475" y="30549"/>
                </a:lnTo>
                <a:lnTo>
                  <a:pt x="1982516" y="22387"/>
                </a:lnTo>
                <a:lnTo>
                  <a:pt x="1936147" y="15463"/>
                </a:lnTo>
                <a:lnTo>
                  <a:pt x="1889384" y="9792"/>
                </a:lnTo>
                <a:lnTo>
                  <a:pt x="1842245" y="5393"/>
                </a:lnTo>
                <a:lnTo>
                  <a:pt x="1794748" y="2283"/>
                </a:lnTo>
                <a:lnTo>
                  <a:pt x="1746911" y="479"/>
                </a:lnTo>
                <a:lnTo>
                  <a:pt x="1698752" y="0"/>
                </a:lnTo>
                <a:close/>
              </a:path>
              <a:path w="3409950" h="1695450">
                <a:moveTo>
                  <a:pt x="3183248" y="853694"/>
                </a:moveTo>
                <a:lnTo>
                  <a:pt x="1702181" y="853694"/>
                </a:lnTo>
                <a:lnTo>
                  <a:pt x="1750120" y="854833"/>
                </a:lnTo>
                <a:lnTo>
                  <a:pt x="1797379" y="858582"/>
                </a:lnTo>
                <a:lnTo>
                  <a:pt x="1843888" y="864871"/>
                </a:lnTo>
                <a:lnTo>
                  <a:pt x="1889575" y="873631"/>
                </a:lnTo>
                <a:lnTo>
                  <a:pt x="1934370" y="884793"/>
                </a:lnTo>
                <a:lnTo>
                  <a:pt x="1978200" y="898286"/>
                </a:lnTo>
                <a:lnTo>
                  <a:pt x="2020996" y="914041"/>
                </a:lnTo>
                <a:lnTo>
                  <a:pt x="2062687" y="931989"/>
                </a:lnTo>
                <a:lnTo>
                  <a:pt x="2103201" y="952059"/>
                </a:lnTo>
                <a:lnTo>
                  <a:pt x="2142467" y="974183"/>
                </a:lnTo>
                <a:lnTo>
                  <a:pt x="2180415" y="998290"/>
                </a:lnTo>
                <a:lnTo>
                  <a:pt x="2216974" y="1024312"/>
                </a:lnTo>
                <a:lnTo>
                  <a:pt x="2252073" y="1052177"/>
                </a:lnTo>
                <a:lnTo>
                  <a:pt x="2285640" y="1081818"/>
                </a:lnTo>
                <a:lnTo>
                  <a:pt x="2317605" y="1113163"/>
                </a:lnTo>
                <a:lnTo>
                  <a:pt x="2347896" y="1146144"/>
                </a:lnTo>
                <a:lnTo>
                  <a:pt x="2376444" y="1180692"/>
                </a:lnTo>
                <a:lnTo>
                  <a:pt x="2403176" y="1216735"/>
                </a:lnTo>
                <a:lnTo>
                  <a:pt x="2428023" y="1254205"/>
                </a:lnTo>
                <a:lnTo>
                  <a:pt x="2450912" y="1293033"/>
                </a:lnTo>
                <a:lnTo>
                  <a:pt x="2471774" y="1333148"/>
                </a:lnTo>
                <a:lnTo>
                  <a:pt x="2490536" y="1374481"/>
                </a:lnTo>
                <a:lnTo>
                  <a:pt x="2507129" y="1416963"/>
                </a:lnTo>
                <a:lnTo>
                  <a:pt x="2521481" y="1460523"/>
                </a:lnTo>
                <a:lnTo>
                  <a:pt x="2533521" y="1505092"/>
                </a:lnTo>
                <a:lnTo>
                  <a:pt x="2543178" y="1550601"/>
                </a:lnTo>
                <a:lnTo>
                  <a:pt x="2550382" y="1596980"/>
                </a:lnTo>
                <a:lnTo>
                  <a:pt x="2555061" y="1644159"/>
                </a:lnTo>
                <a:lnTo>
                  <a:pt x="2557145" y="1692069"/>
                </a:lnTo>
                <a:lnTo>
                  <a:pt x="3409948" y="1678654"/>
                </a:lnTo>
                <a:lnTo>
                  <a:pt x="3409948" y="1648597"/>
                </a:lnTo>
                <a:lnTo>
                  <a:pt x="3409412" y="1630502"/>
                </a:lnTo>
                <a:lnTo>
                  <a:pt x="3406668" y="1582712"/>
                </a:lnTo>
                <a:lnTo>
                  <a:pt x="3402625" y="1535288"/>
                </a:lnTo>
                <a:lnTo>
                  <a:pt x="3397299" y="1488248"/>
                </a:lnTo>
                <a:lnTo>
                  <a:pt x="3390710" y="1441608"/>
                </a:lnTo>
                <a:lnTo>
                  <a:pt x="3382875" y="1395386"/>
                </a:lnTo>
                <a:lnTo>
                  <a:pt x="3373811" y="1349600"/>
                </a:lnTo>
                <a:lnTo>
                  <a:pt x="3363536" y="1304266"/>
                </a:lnTo>
                <a:lnTo>
                  <a:pt x="3352068" y="1259403"/>
                </a:lnTo>
                <a:lnTo>
                  <a:pt x="3339425" y="1215028"/>
                </a:lnTo>
                <a:lnTo>
                  <a:pt x="3325625" y="1171158"/>
                </a:lnTo>
                <a:lnTo>
                  <a:pt x="3310685" y="1127810"/>
                </a:lnTo>
                <a:lnTo>
                  <a:pt x="3294623" y="1085003"/>
                </a:lnTo>
                <a:lnTo>
                  <a:pt x="3277457" y="1042752"/>
                </a:lnTo>
                <a:lnTo>
                  <a:pt x="3259205" y="1001077"/>
                </a:lnTo>
                <a:lnTo>
                  <a:pt x="3239884" y="959994"/>
                </a:lnTo>
                <a:lnTo>
                  <a:pt x="3219512" y="919521"/>
                </a:lnTo>
                <a:lnTo>
                  <a:pt x="3198107" y="879675"/>
                </a:lnTo>
                <a:lnTo>
                  <a:pt x="3183248" y="853694"/>
                </a:lnTo>
                <a:close/>
              </a:path>
            </a:pathLst>
          </a:custGeom>
          <a:solidFill>
            <a:srgbClr val="82828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62455" y="1754200"/>
            <a:ext cx="14375789" cy="5854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27316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3953" y="2800643"/>
            <a:ext cx="12232793" cy="3702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22238" y="9578721"/>
            <a:ext cx="5856224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503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7650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8950" y="2482850"/>
            <a:ext cx="14935200" cy="407803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ctr">
              <a:lnSpc>
                <a:spcPct val="99800"/>
              </a:lnSpc>
              <a:spcBef>
                <a:spcPts val="120"/>
              </a:spcBef>
            </a:pPr>
            <a:r>
              <a:rPr lang="ru-RU" sz="8800" b="1" dirty="0">
                <a:solidFill>
                  <a:schemeClr val="tx2">
                    <a:lumMod val="75000"/>
                  </a:schemeClr>
                </a:solidFill>
              </a:rPr>
              <a:t>Роль игры в развитии социальной активности младших школьников</a:t>
            </a:r>
            <a:endParaRPr sz="8250" dirty="0">
              <a:solidFill>
                <a:schemeClr val="tx2">
                  <a:lumMod val="75000"/>
                </a:schemeClr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11131550" y="4311650"/>
            <a:ext cx="8534400" cy="76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2127250" y="-1860550"/>
            <a:ext cx="8534400" cy="76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82750" y="7893050"/>
            <a:ext cx="6096000" cy="14478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26550" y="1035050"/>
            <a:ext cx="6096000" cy="14478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0" y="1263650"/>
            <a:ext cx="11506200" cy="738664"/>
          </a:xfrm>
        </p:spPr>
        <p:txBody>
          <a:bodyPr/>
          <a:lstStyle/>
          <a:p>
            <a:pPr algn="ctr"/>
            <a:r>
              <a:rPr lang="ru-RU" sz="4800" dirty="0" smtClean="0"/>
              <a:t>«Зеркало»</a:t>
            </a:r>
            <a:endParaRPr lang="ru-RU" sz="4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1136650" y="8121650"/>
            <a:ext cx="115062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4800" b="1" kern="0" dirty="0" smtClean="0">
                <a:solidFill>
                  <a:srgbClr val="27316F"/>
                </a:solidFill>
                <a:latin typeface="Verdana"/>
                <a:ea typeface="+mj-ea"/>
                <a:cs typeface="Verdana"/>
              </a:rPr>
              <a:t>«Путаница» </a:t>
            </a:r>
          </a:p>
        </p:txBody>
      </p:sp>
      <p:sp>
        <p:nvSpPr>
          <p:cNvPr id="7" name="Овал 6"/>
          <p:cNvSpPr/>
          <p:nvPr/>
        </p:nvSpPr>
        <p:spPr>
          <a:xfrm>
            <a:off x="-1593850" y="-2393950"/>
            <a:ext cx="7162800" cy="7239000"/>
          </a:xfrm>
          <a:prstGeom prst="ellipse">
            <a:avLst/>
          </a:prstGeom>
          <a:solidFill>
            <a:srgbClr val="5BB1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12045950" y="4845050"/>
            <a:ext cx="7162800" cy="7239000"/>
          </a:xfrm>
          <a:prstGeom prst="ellipse">
            <a:avLst/>
          </a:prstGeom>
          <a:solidFill>
            <a:srgbClr val="5BB1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1" name="Рисунок 10" descr="rSiZjnYSb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273050"/>
            <a:ext cx="46736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 descr="HNXQsWghtZ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88950" y="5988050"/>
            <a:ext cx="4398914" cy="39700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 rot="20962922">
            <a:off x="656552" y="2597905"/>
            <a:ext cx="17075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Segoe Script" pitchFamily="66" charset="0"/>
                <a:ea typeface="Calibri"/>
              </a:rPr>
              <a:t>Игра – это не просто развлечение,  это  </a:t>
            </a:r>
            <a:r>
              <a:rPr lang="ru-RU" sz="3600" b="1" dirty="0" smtClean="0">
                <a:solidFill>
                  <a:srgbClr val="002060"/>
                </a:solidFill>
                <a:latin typeface="Segoe Script" pitchFamily="66" charset="0"/>
                <a:ea typeface="Calibri"/>
              </a:rPr>
              <a:t>важный инструмент  </a:t>
            </a:r>
            <a:r>
              <a:rPr lang="ru-RU" sz="3600" b="1" dirty="0" smtClean="0">
                <a:solidFill>
                  <a:srgbClr val="002060"/>
                </a:solidFill>
                <a:latin typeface="Segoe Script" pitchFamily="66" charset="0"/>
                <a:ea typeface="Calibri"/>
              </a:rPr>
              <a:t>развития  личности  младшего  школьника. </a:t>
            </a:r>
            <a:endParaRPr lang="ru-RU" sz="3600" b="1" dirty="0">
              <a:solidFill>
                <a:srgbClr val="002060"/>
              </a:solidFill>
              <a:latin typeface="Segoe Script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22150" y="4845050"/>
            <a:ext cx="4397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Segoe Script" pitchFamily="66" charset="0"/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  <a:latin typeface="Segoe Script" pitchFamily="66" charset="0"/>
              </a:rPr>
              <a:t>опилка </a:t>
            </a:r>
            <a:r>
              <a:rPr lang="ru-RU" sz="2000" b="1" dirty="0" smtClean="0">
                <a:solidFill>
                  <a:srgbClr val="002060"/>
                </a:solidFill>
                <a:latin typeface="Segoe Script" pitchFamily="66" charset="0"/>
              </a:rPr>
              <a:t>настольных игр </a:t>
            </a:r>
            <a:endParaRPr lang="ru-RU" sz="2000" b="1" dirty="0" smtClean="0">
              <a:solidFill>
                <a:srgbClr val="002060"/>
              </a:solidFill>
              <a:latin typeface="Segoe Script" pitchFamily="66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Segoe Script" pitchFamily="66" charset="0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latin typeface="Segoe Script" pitchFamily="66" charset="0"/>
              </a:rPr>
              <a:t>методических разработок</a:t>
            </a:r>
            <a:endParaRPr lang="ru-RU" sz="2000" b="1" dirty="0">
              <a:solidFill>
                <a:srgbClr val="002060"/>
              </a:solidFill>
              <a:latin typeface="Segoe Script" pitchFamily="66" charset="0"/>
            </a:endParaRPr>
          </a:p>
        </p:txBody>
      </p:sp>
      <p:pic>
        <p:nvPicPr>
          <p:cNvPr id="13" name="Рисунок 12" descr="q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84150" y="5835650"/>
            <a:ext cx="2686050" cy="2686050"/>
          </a:xfrm>
          <a:prstGeom prst="rect">
            <a:avLst/>
          </a:prstGeom>
        </p:spPr>
      </p:pic>
      <p:pic>
        <p:nvPicPr>
          <p:cNvPr id="14" name="Рисунок 13" descr="2sCWb3O4UQ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51342">
            <a:off x="3035947" y="4588187"/>
            <a:ext cx="8263467" cy="4648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997950" y="0"/>
            <a:ext cx="457200" cy="10299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/>
          <p:nvPr/>
        </p:nvSpPr>
        <p:spPr>
          <a:xfrm>
            <a:off x="9135338" y="0"/>
            <a:ext cx="9152890" cy="102870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6"/>
          <p:cNvSpPr txBox="1"/>
          <p:nvPr/>
        </p:nvSpPr>
        <p:spPr>
          <a:xfrm>
            <a:off x="234950" y="2178051"/>
            <a:ext cx="8458200" cy="51816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80"/>
              </a:spcBef>
            </a:pPr>
            <a:r>
              <a:rPr sz="3600" spc="200" dirty="0" smtClean="0">
                <a:solidFill>
                  <a:srgbClr val="27316F"/>
                </a:solidFill>
                <a:latin typeface="Verdana"/>
                <a:cs typeface="Verdana"/>
              </a:rPr>
              <a:t>И</a:t>
            </a:r>
            <a:r>
              <a:rPr sz="3600" spc="5" dirty="0" smtClean="0">
                <a:solidFill>
                  <a:srgbClr val="27316F"/>
                </a:solidFill>
                <a:latin typeface="Verdana"/>
                <a:cs typeface="Verdana"/>
              </a:rPr>
              <a:t>г</a:t>
            </a:r>
            <a:r>
              <a:rPr sz="3600" spc="170" dirty="0" smtClean="0">
                <a:solidFill>
                  <a:srgbClr val="27316F"/>
                </a:solidFill>
                <a:latin typeface="Verdana"/>
                <a:cs typeface="Verdana"/>
              </a:rPr>
              <a:t>р</a:t>
            </a:r>
            <a:r>
              <a:rPr sz="3600" spc="75" dirty="0" smtClean="0">
                <a:solidFill>
                  <a:srgbClr val="27316F"/>
                </a:solidFill>
                <a:latin typeface="Verdana"/>
                <a:cs typeface="Verdana"/>
              </a:rPr>
              <a:t>о</a:t>
            </a:r>
            <a:r>
              <a:rPr sz="3600" spc="30" dirty="0" smtClean="0">
                <a:solidFill>
                  <a:srgbClr val="27316F"/>
                </a:solidFill>
                <a:latin typeface="Verdana"/>
                <a:cs typeface="Verdana"/>
              </a:rPr>
              <a:t>в</a:t>
            </a:r>
            <a:r>
              <a:rPr sz="3600" spc="-60" dirty="0" smtClean="0">
                <a:solidFill>
                  <a:srgbClr val="27316F"/>
                </a:solidFill>
                <a:latin typeface="Verdana"/>
                <a:cs typeface="Verdana"/>
              </a:rPr>
              <a:t>а</a:t>
            </a:r>
            <a:r>
              <a:rPr sz="3600" spc="15" dirty="0" smtClean="0">
                <a:solidFill>
                  <a:srgbClr val="27316F"/>
                </a:solidFill>
                <a:latin typeface="Verdana"/>
                <a:cs typeface="Verdana"/>
              </a:rPr>
              <a:t>я</a:t>
            </a:r>
            <a:r>
              <a:rPr lang="ru-RU" sz="3600" spc="-260" dirty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spc="75" dirty="0" smtClean="0">
                <a:solidFill>
                  <a:srgbClr val="27316F"/>
                </a:solidFill>
                <a:latin typeface="Verdana"/>
                <a:cs typeface="Verdana"/>
              </a:rPr>
              <a:t>д</a:t>
            </a:r>
            <a:r>
              <a:rPr sz="3600" spc="15" dirty="0" smtClean="0">
                <a:solidFill>
                  <a:srgbClr val="27316F"/>
                </a:solidFill>
                <a:latin typeface="Verdana"/>
                <a:cs typeface="Verdana"/>
              </a:rPr>
              <a:t>е</a:t>
            </a:r>
            <a:r>
              <a:rPr sz="3600" spc="10" dirty="0" smtClean="0">
                <a:solidFill>
                  <a:srgbClr val="27316F"/>
                </a:solidFill>
                <a:latin typeface="Verdana"/>
                <a:cs typeface="Verdana"/>
              </a:rPr>
              <a:t>я</a:t>
            </a:r>
            <a:r>
              <a:rPr sz="3600" spc="-140" dirty="0" smtClean="0">
                <a:solidFill>
                  <a:srgbClr val="27316F"/>
                </a:solidFill>
                <a:latin typeface="Verdana"/>
                <a:cs typeface="Verdana"/>
              </a:rPr>
              <a:t>т</a:t>
            </a:r>
            <a:r>
              <a:rPr sz="3600" spc="25" dirty="0" smtClean="0">
                <a:solidFill>
                  <a:srgbClr val="27316F"/>
                </a:solidFill>
                <a:latin typeface="Verdana"/>
                <a:cs typeface="Verdana"/>
              </a:rPr>
              <a:t>ел</a:t>
            </a:r>
            <a:r>
              <a:rPr sz="3600" spc="-30" dirty="0" smtClean="0">
                <a:solidFill>
                  <a:srgbClr val="27316F"/>
                </a:solidFill>
                <a:latin typeface="Verdana"/>
                <a:cs typeface="Verdana"/>
              </a:rPr>
              <a:t>ь</a:t>
            </a:r>
            <a:r>
              <a:rPr sz="3600" spc="100" dirty="0" smtClean="0">
                <a:solidFill>
                  <a:srgbClr val="27316F"/>
                </a:solidFill>
                <a:latin typeface="Verdana"/>
                <a:cs typeface="Verdana"/>
              </a:rPr>
              <a:t>н</a:t>
            </a:r>
            <a:r>
              <a:rPr sz="3600" spc="75" dirty="0" smtClean="0">
                <a:solidFill>
                  <a:srgbClr val="27316F"/>
                </a:solidFill>
                <a:latin typeface="Verdana"/>
                <a:cs typeface="Verdana"/>
              </a:rPr>
              <a:t>о</a:t>
            </a:r>
            <a:r>
              <a:rPr sz="3600" spc="50" dirty="0" smtClean="0">
                <a:solidFill>
                  <a:srgbClr val="27316F"/>
                </a:solidFill>
                <a:latin typeface="Verdana"/>
                <a:cs typeface="Verdana"/>
              </a:rPr>
              <a:t>с</a:t>
            </a:r>
            <a:r>
              <a:rPr sz="3600" spc="-75" dirty="0" smtClean="0">
                <a:solidFill>
                  <a:srgbClr val="27316F"/>
                </a:solidFill>
                <a:latin typeface="Verdana"/>
                <a:cs typeface="Verdana"/>
              </a:rPr>
              <a:t>т</a:t>
            </a:r>
            <a:r>
              <a:rPr sz="3600" spc="-25" dirty="0" smtClean="0">
                <a:solidFill>
                  <a:srgbClr val="27316F"/>
                </a:solidFill>
                <a:latin typeface="Verdana"/>
                <a:cs typeface="Verdana"/>
              </a:rPr>
              <a:t>ь</a:t>
            </a:r>
            <a:r>
              <a:rPr sz="3600" spc="-26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dirty="0" smtClean="0">
                <a:solidFill>
                  <a:srgbClr val="27316F"/>
                </a:solidFill>
                <a:latin typeface="Verdana"/>
                <a:cs typeface="Verdana"/>
              </a:rPr>
              <a:t>—</a:t>
            </a:r>
            <a:r>
              <a:rPr sz="3600" spc="-26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spc="5" dirty="0" smtClean="0">
                <a:solidFill>
                  <a:srgbClr val="27316F"/>
                </a:solidFill>
                <a:latin typeface="Verdana"/>
                <a:cs typeface="Verdana"/>
              </a:rPr>
              <a:t>э</a:t>
            </a:r>
            <a:r>
              <a:rPr sz="3600" spc="-140" dirty="0" smtClean="0">
                <a:solidFill>
                  <a:srgbClr val="27316F"/>
                </a:solidFill>
                <a:latin typeface="Verdana"/>
                <a:cs typeface="Verdana"/>
              </a:rPr>
              <a:t>т</a:t>
            </a:r>
            <a:r>
              <a:rPr sz="3600" spc="55" dirty="0" smtClean="0">
                <a:solidFill>
                  <a:srgbClr val="27316F"/>
                </a:solidFill>
                <a:latin typeface="Verdana"/>
                <a:cs typeface="Verdana"/>
              </a:rPr>
              <a:t>о  </a:t>
            </a:r>
            <a:r>
              <a:rPr sz="3600" b="1" spc="-100" dirty="0" smtClean="0">
                <a:solidFill>
                  <a:srgbClr val="27316F"/>
                </a:solidFill>
                <a:latin typeface="Verdana"/>
                <a:cs typeface="Verdana"/>
              </a:rPr>
              <a:t>о</a:t>
            </a:r>
            <a:r>
              <a:rPr sz="3600" b="1" spc="-45" dirty="0" smtClean="0">
                <a:solidFill>
                  <a:srgbClr val="27316F"/>
                </a:solidFill>
                <a:latin typeface="Verdana"/>
                <a:cs typeface="Verdana"/>
              </a:rPr>
              <a:t>с</a:t>
            </a:r>
            <a:r>
              <a:rPr sz="3600" b="1" spc="-125" dirty="0" smtClean="0">
                <a:solidFill>
                  <a:srgbClr val="27316F"/>
                </a:solidFill>
                <a:latin typeface="Verdana"/>
                <a:cs typeface="Verdana"/>
              </a:rPr>
              <a:t>о</a:t>
            </a:r>
            <a:r>
              <a:rPr sz="3600" b="1" spc="-80" dirty="0" smtClean="0">
                <a:solidFill>
                  <a:srgbClr val="27316F"/>
                </a:solidFill>
                <a:latin typeface="Verdana"/>
                <a:cs typeface="Verdana"/>
              </a:rPr>
              <a:t>зн</a:t>
            </a:r>
            <a:r>
              <a:rPr sz="3600" b="1" spc="-190" dirty="0" smtClean="0">
                <a:solidFill>
                  <a:srgbClr val="27316F"/>
                </a:solidFill>
                <a:latin typeface="Verdana"/>
                <a:cs typeface="Verdana"/>
              </a:rPr>
              <a:t>а</a:t>
            </a:r>
            <a:r>
              <a:rPr sz="3600" b="1" spc="-80" dirty="0" smtClean="0">
                <a:solidFill>
                  <a:srgbClr val="27316F"/>
                </a:solidFill>
                <a:latin typeface="Verdana"/>
                <a:cs typeface="Verdana"/>
              </a:rPr>
              <a:t>нн</a:t>
            </a:r>
            <a:r>
              <a:rPr sz="3600" b="1" spc="-190" dirty="0" smtClean="0">
                <a:solidFill>
                  <a:srgbClr val="27316F"/>
                </a:solidFill>
                <a:latin typeface="Verdana"/>
                <a:cs typeface="Verdana"/>
              </a:rPr>
              <a:t>а</a:t>
            </a:r>
            <a:r>
              <a:rPr sz="3600" b="1" spc="-155" dirty="0" smtClean="0">
                <a:solidFill>
                  <a:srgbClr val="27316F"/>
                </a:solidFill>
                <a:latin typeface="Verdana"/>
                <a:cs typeface="Verdana"/>
              </a:rPr>
              <a:t>я</a:t>
            </a:r>
            <a:r>
              <a:rPr sz="3600" b="1" spc="-229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spc="245" dirty="0" smtClean="0">
                <a:solidFill>
                  <a:srgbClr val="27316F"/>
                </a:solidFill>
                <a:latin typeface="Tahoma"/>
                <a:cs typeface="Tahoma"/>
              </a:rPr>
              <a:t>и  </a:t>
            </a:r>
            <a:r>
              <a:rPr sz="3600" b="1" spc="-25" dirty="0" smtClean="0">
                <a:solidFill>
                  <a:srgbClr val="27316F"/>
                </a:solidFill>
                <a:latin typeface="Verdana"/>
                <a:cs typeface="Verdana"/>
              </a:rPr>
              <a:t>с</a:t>
            </a:r>
            <a:r>
              <a:rPr sz="3600" b="1" spc="-35" dirty="0" smtClean="0">
                <a:solidFill>
                  <a:srgbClr val="27316F"/>
                </a:solidFill>
                <a:latin typeface="Verdana"/>
                <a:cs typeface="Verdana"/>
              </a:rPr>
              <a:t>и</a:t>
            </a:r>
            <a:r>
              <a:rPr sz="3600" b="1" spc="-30" dirty="0" smtClean="0">
                <a:solidFill>
                  <a:srgbClr val="27316F"/>
                </a:solidFill>
                <a:latin typeface="Verdana"/>
                <a:cs typeface="Verdana"/>
              </a:rPr>
              <a:t>с</a:t>
            </a:r>
            <a:r>
              <a:rPr sz="3600" b="1" spc="-70" dirty="0" smtClean="0">
                <a:solidFill>
                  <a:srgbClr val="27316F"/>
                </a:solidFill>
                <a:latin typeface="Verdana"/>
                <a:cs typeface="Verdana"/>
              </a:rPr>
              <a:t>т</a:t>
            </a:r>
            <a:r>
              <a:rPr sz="3600" b="1" spc="-65" dirty="0" smtClean="0">
                <a:solidFill>
                  <a:srgbClr val="27316F"/>
                </a:solidFill>
                <a:latin typeface="Verdana"/>
                <a:cs typeface="Verdana"/>
              </a:rPr>
              <a:t>е</a:t>
            </a:r>
            <a:r>
              <a:rPr sz="3600" b="1" spc="-50" dirty="0" smtClean="0">
                <a:solidFill>
                  <a:srgbClr val="27316F"/>
                </a:solidFill>
                <a:latin typeface="Verdana"/>
                <a:cs typeface="Verdana"/>
              </a:rPr>
              <a:t>м</a:t>
            </a:r>
            <a:r>
              <a:rPr sz="3600" b="1" spc="-190" dirty="0" smtClean="0">
                <a:solidFill>
                  <a:srgbClr val="27316F"/>
                </a:solidFill>
                <a:latin typeface="Verdana"/>
                <a:cs typeface="Verdana"/>
              </a:rPr>
              <a:t>а</a:t>
            </a:r>
            <a:r>
              <a:rPr sz="3600" b="1" spc="-10" dirty="0" smtClean="0">
                <a:solidFill>
                  <a:srgbClr val="27316F"/>
                </a:solidFill>
                <a:latin typeface="Verdana"/>
                <a:cs typeface="Verdana"/>
              </a:rPr>
              <a:t>т</a:t>
            </a:r>
            <a:r>
              <a:rPr sz="3600" b="1" spc="-35" dirty="0" smtClean="0">
                <a:solidFill>
                  <a:srgbClr val="27316F"/>
                </a:solidFill>
                <a:latin typeface="Verdana"/>
                <a:cs typeface="Verdana"/>
              </a:rPr>
              <a:t>и</a:t>
            </a:r>
            <a:r>
              <a:rPr sz="3600" b="1" spc="-150" dirty="0" smtClean="0">
                <a:solidFill>
                  <a:srgbClr val="27316F"/>
                </a:solidFill>
                <a:latin typeface="Verdana"/>
                <a:cs typeface="Verdana"/>
              </a:rPr>
              <a:t>ч</a:t>
            </a:r>
            <a:r>
              <a:rPr sz="3600" b="1" spc="-65" dirty="0" smtClean="0">
                <a:solidFill>
                  <a:srgbClr val="27316F"/>
                </a:solidFill>
                <a:latin typeface="Verdana"/>
                <a:cs typeface="Verdana"/>
              </a:rPr>
              <a:t>е</a:t>
            </a:r>
            <a:r>
              <a:rPr sz="3600" b="1" spc="-25" dirty="0" smtClean="0">
                <a:solidFill>
                  <a:srgbClr val="27316F"/>
                </a:solidFill>
                <a:latin typeface="Verdana"/>
                <a:cs typeface="Verdana"/>
              </a:rPr>
              <a:t>с</a:t>
            </a:r>
            <a:r>
              <a:rPr sz="3600" b="1" spc="-114" dirty="0" smtClean="0">
                <a:solidFill>
                  <a:srgbClr val="27316F"/>
                </a:solidFill>
                <a:latin typeface="Verdana"/>
                <a:cs typeface="Verdana"/>
              </a:rPr>
              <a:t>к</a:t>
            </a:r>
            <a:r>
              <a:rPr sz="3600" b="1" spc="-190" dirty="0" smtClean="0">
                <a:solidFill>
                  <a:srgbClr val="27316F"/>
                </a:solidFill>
                <a:latin typeface="Verdana"/>
                <a:cs typeface="Verdana"/>
              </a:rPr>
              <a:t>а</a:t>
            </a:r>
            <a:r>
              <a:rPr sz="3600" b="1" spc="-155" dirty="0" smtClean="0">
                <a:solidFill>
                  <a:srgbClr val="27316F"/>
                </a:solidFill>
                <a:latin typeface="Verdana"/>
                <a:cs typeface="Verdana"/>
              </a:rPr>
              <a:t>я</a:t>
            </a:r>
            <a:r>
              <a:rPr sz="3600" b="1" spc="-229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spc="65" dirty="0" smtClean="0">
                <a:solidFill>
                  <a:srgbClr val="27316F"/>
                </a:solidFill>
                <a:latin typeface="Tahoma"/>
                <a:cs typeface="Tahoma"/>
              </a:rPr>
              <a:t>ф</a:t>
            </a:r>
            <a:r>
              <a:rPr sz="3600" spc="260" dirty="0" smtClean="0">
                <a:solidFill>
                  <a:srgbClr val="27316F"/>
                </a:solidFill>
                <a:latin typeface="Tahoma"/>
                <a:cs typeface="Tahoma"/>
              </a:rPr>
              <a:t>о</a:t>
            </a:r>
            <a:r>
              <a:rPr sz="3600" spc="370" dirty="0" smtClean="0">
                <a:solidFill>
                  <a:srgbClr val="27316F"/>
                </a:solidFill>
                <a:latin typeface="Tahoma"/>
                <a:cs typeface="Tahoma"/>
              </a:rPr>
              <a:t>р</a:t>
            </a:r>
            <a:r>
              <a:rPr sz="3600" spc="425" dirty="0" smtClean="0">
                <a:solidFill>
                  <a:srgbClr val="27316F"/>
                </a:solidFill>
                <a:latin typeface="Tahoma"/>
                <a:cs typeface="Tahoma"/>
              </a:rPr>
              <a:t>м</a:t>
            </a:r>
            <a:r>
              <a:rPr sz="3600" spc="120" dirty="0" smtClean="0">
                <a:solidFill>
                  <a:srgbClr val="27316F"/>
                </a:solidFill>
                <a:latin typeface="Tahoma"/>
                <a:cs typeface="Tahoma"/>
              </a:rPr>
              <a:t>а  </a:t>
            </a:r>
            <a:r>
              <a:rPr sz="3600" spc="170" dirty="0" smtClean="0">
                <a:solidFill>
                  <a:srgbClr val="27316F"/>
                </a:solidFill>
                <a:latin typeface="Tahoma"/>
                <a:cs typeface="Tahoma"/>
              </a:rPr>
              <a:t>активности, </a:t>
            </a:r>
            <a:r>
              <a:rPr sz="3600" spc="190" dirty="0" smtClean="0">
                <a:solidFill>
                  <a:srgbClr val="27316F"/>
                </a:solidFill>
                <a:latin typeface="Tahoma"/>
                <a:cs typeface="Tahoma"/>
              </a:rPr>
              <a:t>которая </a:t>
            </a:r>
            <a:r>
              <a:rPr sz="3600" spc="210" dirty="0" smtClean="0">
                <a:solidFill>
                  <a:srgbClr val="27316F"/>
                </a:solidFill>
                <a:latin typeface="Tahoma"/>
                <a:cs typeface="Tahoma"/>
              </a:rPr>
              <a:t>позволяет </a:t>
            </a:r>
            <a:r>
              <a:rPr sz="3600" spc="-880" dirty="0" smtClean="0">
                <a:solidFill>
                  <a:srgbClr val="27316F"/>
                </a:solidFill>
                <a:latin typeface="Tahoma"/>
                <a:cs typeface="Tahoma"/>
              </a:rPr>
              <a:t> </a:t>
            </a:r>
            <a:r>
              <a:rPr sz="3600" spc="215" dirty="0" smtClean="0">
                <a:solidFill>
                  <a:srgbClr val="27316F"/>
                </a:solidFill>
                <a:latin typeface="Tahoma"/>
                <a:cs typeface="Tahoma"/>
              </a:rPr>
              <a:t>детям </a:t>
            </a:r>
            <a:r>
              <a:rPr sz="3600" spc="204" dirty="0" smtClean="0">
                <a:solidFill>
                  <a:srgbClr val="27316F"/>
                </a:solidFill>
                <a:latin typeface="Tahoma"/>
                <a:cs typeface="Tahoma"/>
              </a:rPr>
              <a:t>развивать </a:t>
            </a:r>
            <a:r>
              <a:rPr sz="3600" b="1" spc="-75" dirty="0" smtClean="0">
                <a:solidFill>
                  <a:srgbClr val="27316F"/>
                </a:solidFill>
                <a:latin typeface="Verdana"/>
                <a:cs typeface="Verdana"/>
              </a:rPr>
              <a:t>творческие </a:t>
            </a:r>
            <a:r>
              <a:rPr sz="3600" b="1" spc="-7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spc="215" dirty="0" smtClean="0">
                <a:solidFill>
                  <a:srgbClr val="27316F"/>
                </a:solidFill>
                <a:latin typeface="Tahoma"/>
                <a:cs typeface="Tahoma"/>
              </a:rPr>
              <a:t>способности. </a:t>
            </a:r>
            <a:r>
              <a:rPr sz="3600" spc="290" dirty="0" smtClean="0">
                <a:solidFill>
                  <a:srgbClr val="27316F"/>
                </a:solidFill>
                <a:latin typeface="Tahoma"/>
                <a:cs typeface="Tahoma"/>
              </a:rPr>
              <a:t>Она </a:t>
            </a:r>
            <a:r>
              <a:rPr sz="3600" spc="185" dirty="0" smtClean="0">
                <a:solidFill>
                  <a:srgbClr val="27316F"/>
                </a:solidFill>
                <a:latin typeface="Tahoma"/>
                <a:cs typeface="Tahoma"/>
              </a:rPr>
              <a:t>включает </a:t>
            </a:r>
            <a:r>
              <a:rPr sz="3600" spc="235" dirty="0" smtClean="0">
                <a:solidFill>
                  <a:srgbClr val="27316F"/>
                </a:solidFill>
                <a:latin typeface="Tahoma"/>
                <a:cs typeface="Tahoma"/>
              </a:rPr>
              <a:t>в </a:t>
            </a:r>
            <a:r>
              <a:rPr sz="3600" spc="240" dirty="0" smtClean="0">
                <a:solidFill>
                  <a:srgbClr val="27316F"/>
                </a:solidFill>
                <a:latin typeface="Tahoma"/>
                <a:cs typeface="Tahoma"/>
              </a:rPr>
              <a:t> </a:t>
            </a:r>
            <a:r>
              <a:rPr sz="3600" spc="254" dirty="0" smtClean="0">
                <a:solidFill>
                  <a:srgbClr val="27316F"/>
                </a:solidFill>
                <a:latin typeface="Tahoma"/>
                <a:cs typeface="Tahoma"/>
              </a:rPr>
              <a:t>себ</a:t>
            </a:r>
            <a:r>
              <a:rPr sz="3600" spc="220" dirty="0" smtClean="0">
                <a:solidFill>
                  <a:srgbClr val="27316F"/>
                </a:solidFill>
                <a:latin typeface="Tahoma"/>
                <a:cs typeface="Tahoma"/>
              </a:rPr>
              <a:t>я</a:t>
            </a:r>
            <a:r>
              <a:rPr sz="3600" spc="-145" dirty="0" smtClean="0">
                <a:solidFill>
                  <a:srgbClr val="27316F"/>
                </a:solidFill>
                <a:latin typeface="Tahoma"/>
                <a:cs typeface="Tahoma"/>
              </a:rPr>
              <a:t> </a:t>
            </a:r>
            <a:r>
              <a:rPr sz="3600" b="1" spc="-20" dirty="0" smtClean="0">
                <a:solidFill>
                  <a:srgbClr val="27316F"/>
                </a:solidFill>
                <a:latin typeface="Verdana"/>
                <a:cs typeface="Verdana"/>
              </a:rPr>
              <a:t>р</a:t>
            </a:r>
            <a:r>
              <a:rPr sz="3600" b="1" spc="-120" dirty="0" smtClean="0">
                <a:solidFill>
                  <a:srgbClr val="27316F"/>
                </a:solidFill>
                <a:latin typeface="Verdana"/>
                <a:cs typeface="Verdana"/>
              </a:rPr>
              <a:t>о</a:t>
            </a:r>
            <a:r>
              <a:rPr sz="3600" b="1" spc="-130" dirty="0" smtClean="0">
                <a:solidFill>
                  <a:srgbClr val="27316F"/>
                </a:solidFill>
                <a:latin typeface="Verdana"/>
                <a:cs typeface="Verdana"/>
              </a:rPr>
              <a:t>л</a:t>
            </a:r>
            <a:r>
              <a:rPr sz="3600" b="1" spc="-65" dirty="0" smtClean="0">
                <a:solidFill>
                  <a:srgbClr val="27316F"/>
                </a:solidFill>
                <a:latin typeface="Verdana"/>
                <a:cs typeface="Verdana"/>
              </a:rPr>
              <a:t>е</a:t>
            </a:r>
            <a:r>
              <a:rPr sz="3600" b="1" spc="-165" dirty="0" smtClean="0">
                <a:solidFill>
                  <a:srgbClr val="27316F"/>
                </a:solidFill>
                <a:latin typeface="Verdana"/>
                <a:cs typeface="Verdana"/>
              </a:rPr>
              <a:t>в</a:t>
            </a:r>
            <a:r>
              <a:rPr sz="3600" b="1" spc="-229" dirty="0" smtClean="0">
                <a:solidFill>
                  <a:srgbClr val="27316F"/>
                </a:solidFill>
                <a:latin typeface="Verdana"/>
                <a:cs typeface="Verdana"/>
              </a:rPr>
              <a:t>ы</a:t>
            </a:r>
            <a:r>
              <a:rPr sz="3600" b="1" spc="-60" dirty="0" smtClean="0">
                <a:solidFill>
                  <a:srgbClr val="27316F"/>
                </a:solidFill>
                <a:latin typeface="Verdana"/>
                <a:cs typeface="Verdana"/>
              </a:rPr>
              <a:t>е</a:t>
            </a:r>
            <a:r>
              <a:rPr sz="3600" b="1" spc="-17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sz="3600" b="1" spc="-35" dirty="0" smtClean="0">
                <a:solidFill>
                  <a:srgbClr val="27316F"/>
                </a:solidFill>
                <a:latin typeface="Verdana"/>
                <a:cs typeface="Verdana"/>
              </a:rPr>
              <a:t>и</a:t>
            </a:r>
            <a:r>
              <a:rPr sz="3600" b="1" spc="-55" dirty="0" smtClean="0">
                <a:solidFill>
                  <a:srgbClr val="27316F"/>
                </a:solidFill>
                <a:latin typeface="Verdana"/>
                <a:cs typeface="Verdana"/>
              </a:rPr>
              <a:t>г</a:t>
            </a:r>
            <a:r>
              <a:rPr sz="3600" b="1" spc="-20" dirty="0" smtClean="0">
                <a:solidFill>
                  <a:srgbClr val="27316F"/>
                </a:solidFill>
                <a:latin typeface="Verdana"/>
                <a:cs typeface="Verdana"/>
              </a:rPr>
              <a:t>р</a:t>
            </a:r>
            <a:r>
              <a:rPr sz="3600" b="1" spc="-225" dirty="0" smtClean="0">
                <a:solidFill>
                  <a:srgbClr val="27316F"/>
                </a:solidFill>
                <a:latin typeface="Verdana"/>
                <a:cs typeface="Verdana"/>
              </a:rPr>
              <a:t>ы</a:t>
            </a:r>
            <a:r>
              <a:rPr sz="3600" spc="-265" dirty="0" smtClean="0">
                <a:solidFill>
                  <a:srgbClr val="27316F"/>
                </a:solidFill>
                <a:latin typeface="Tahoma"/>
                <a:cs typeface="Tahoma"/>
              </a:rPr>
              <a:t>,  </a:t>
            </a:r>
            <a:r>
              <a:rPr sz="3600" spc="260" dirty="0" smtClean="0">
                <a:solidFill>
                  <a:srgbClr val="27316F"/>
                </a:solidFill>
                <a:latin typeface="Tahoma"/>
                <a:cs typeface="Tahoma"/>
              </a:rPr>
              <a:t>спортивные </a:t>
            </a:r>
            <a:r>
              <a:rPr sz="3600" spc="265" dirty="0" smtClean="0">
                <a:solidFill>
                  <a:srgbClr val="27316F"/>
                </a:solidFill>
                <a:latin typeface="Tahoma"/>
                <a:cs typeface="Tahoma"/>
              </a:rPr>
              <a:t>соревнования </a:t>
            </a:r>
            <a:r>
              <a:rPr sz="3600" spc="350" dirty="0" smtClean="0">
                <a:solidFill>
                  <a:srgbClr val="27316F"/>
                </a:solidFill>
                <a:latin typeface="Tahoma"/>
                <a:cs typeface="Tahoma"/>
              </a:rPr>
              <a:t>и </a:t>
            </a:r>
            <a:r>
              <a:rPr sz="3600" spc="355" dirty="0" smtClean="0">
                <a:solidFill>
                  <a:srgbClr val="27316F"/>
                </a:solidFill>
                <a:latin typeface="Tahoma"/>
                <a:cs typeface="Tahoma"/>
              </a:rPr>
              <a:t> </a:t>
            </a:r>
            <a:r>
              <a:rPr sz="3600" spc="254" dirty="0" smtClean="0">
                <a:solidFill>
                  <a:srgbClr val="27316F"/>
                </a:solidFill>
                <a:latin typeface="Tahoma"/>
                <a:cs typeface="Tahoma"/>
              </a:rPr>
              <a:t>другие</a:t>
            </a:r>
            <a:r>
              <a:rPr sz="3600" spc="-175" dirty="0" smtClean="0">
                <a:solidFill>
                  <a:srgbClr val="27316F"/>
                </a:solidFill>
                <a:latin typeface="Tahoma"/>
                <a:cs typeface="Tahoma"/>
              </a:rPr>
              <a:t> </a:t>
            </a:r>
            <a:r>
              <a:rPr sz="3600" spc="275" dirty="0" smtClean="0">
                <a:solidFill>
                  <a:srgbClr val="27316F"/>
                </a:solidFill>
                <a:latin typeface="Tahoma"/>
                <a:cs typeface="Tahoma"/>
              </a:rPr>
              <a:t>формы</a:t>
            </a:r>
            <a:r>
              <a:rPr sz="3600" spc="-170" dirty="0" smtClean="0">
                <a:solidFill>
                  <a:srgbClr val="27316F"/>
                </a:solidFill>
                <a:latin typeface="Tahoma"/>
                <a:cs typeface="Tahoma"/>
              </a:rPr>
              <a:t> </a:t>
            </a:r>
            <a:r>
              <a:rPr sz="3600" spc="220" dirty="0" smtClean="0">
                <a:solidFill>
                  <a:srgbClr val="27316F"/>
                </a:solidFill>
                <a:latin typeface="Tahoma"/>
                <a:cs typeface="Tahoma"/>
              </a:rPr>
              <a:t>взаимодействия.</a:t>
            </a:r>
            <a:endParaRPr sz="3600" dirty="0">
              <a:latin typeface="Tahoma"/>
              <a:cs typeface="Tahoma"/>
            </a:endParaRPr>
          </a:p>
        </p:txBody>
      </p:sp>
      <p:pic>
        <p:nvPicPr>
          <p:cNvPr id="8" name="Рисунок 7" descr="oA2O5T9R8_I.jpg"/>
          <p:cNvPicPr>
            <a:picLocks noChangeAspect="1"/>
          </p:cNvPicPr>
          <p:nvPr/>
        </p:nvPicPr>
        <p:blipFill>
          <a:blip r:embed="rId2" cstate="print"/>
          <a:srcRect b="24219"/>
          <a:stretch>
            <a:fillRect/>
          </a:stretch>
        </p:blipFill>
        <p:spPr>
          <a:xfrm>
            <a:off x="10217150" y="1187450"/>
            <a:ext cx="7315200" cy="7391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7950" y="501650"/>
            <a:ext cx="16267823" cy="9296400"/>
          </a:xfrm>
          <a:prstGeom prst="round1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8921750" y="0"/>
            <a:ext cx="457200" cy="10299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/>
          <p:nvPr/>
        </p:nvSpPr>
        <p:spPr>
          <a:xfrm>
            <a:off x="9135338" y="0"/>
            <a:ext cx="9152890" cy="102870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0" y="7664450"/>
            <a:ext cx="9683750" cy="1676400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ятиугольник 15"/>
          <p:cNvSpPr/>
          <p:nvPr/>
        </p:nvSpPr>
        <p:spPr>
          <a:xfrm>
            <a:off x="0" y="4845050"/>
            <a:ext cx="9683750" cy="1676400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ятиугольник 14"/>
          <p:cNvSpPr/>
          <p:nvPr/>
        </p:nvSpPr>
        <p:spPr>
          <a:xfrm>
            <a:off x="0" y="2254250"/>
            <a:ext cx="9683750" cy="1676400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6169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AutoShape 4" descr="data:image/png;base64,iVBORw0KGgoAAAANSUhEUgAAA1cAAAB4CAYAAAAe0AiOAAAAAXNSR0IArs4c6QAAIABJREFUeF7sfQuYHUWVf52+904CJPIIigxBk8zt6kk0PIwgu7rycBdcFN+6siILCoKr4qK4ihpAAvIQAV/oKj4QFdYVRVddd/+uBlfFByHII5muvhMChACRIJIhCZO5Xf/+3e2erenpe293Vd/JTKj6Pj4yt7urTv3q1Klzqs45RcwWi4BFwCJgEbAIWAQsAhYBi4BFwCJgETBGgIxrsBVYBCwCFgGLgEXAImARsAhYBCwCFgGLALPGlWUCi4BFwCJgEbAIWAQsAhYBi4BFwCJQAgLWuCoBRFuFRcAiYBGwCFgELAIWAYuARcAiYBGwxpXlAYuARcAiYBGwCFgELAIWAYuARcAiUAIC1rgqAURbhUXAImARsAhYBCwCFgGLgEXAImARsMaV5QGLgEXAImARsAhYBCwCFgGLgEVgl0KgXq8vCcNwZN26dferHavX68+TUj4xPDz8QC86XMi4evS8Qz/uSLYkIUQS+/d5F67+cpqwzRccNJ+alc+mf6eKPGXvC+54PPk9XV+3Dkom75234o6z8V7nb0mGLBwhokcYk7/dumW3Hx541a3butWP54+dd8grmKTT0++Gks7d96Lb1+apw75jEbAIWAQsAhYBi4BFwCJgEbAI7DwEXNf9PhHtJ4Q4IqFiwYIFe/X19T0kpTwvCIJP9IK6QsbV5uWH/pIx9uJxQog+Ne/C2/9pknG1/NBPRXbKWenfm5Xq/s+64PcPJ79Pqq97D/8wb8XqQ/BawW8fY0TnzLvw9q92a2Lz8kN/xBg7fpJhyOjj+6y4/SPdvrfPLQIWAYuARcAiYBGwCFgELAIWgZ2LgOu6ZxERbJJrpZTfdhxnNynlP8e2zOFCiN/3gsLSjast5x76zNEqW88Y230aGVcxKXT2vBW3X90OyD9dcMheYZM2McZqGe8E81as5r0YBFunRcAiYBGwCFgELAIWAYuARcAiUB4CS5Ys6RsbG7uFMTZ+coXaiejTvu+/t7yWJtZUunEFdz2S7NwsgnfiyVVCzig5jrvPx1ZN8L1MHj66/JBTiFHb0y2HsUP2XrH6D70aDFuvRcAiYBGwCFgELAIWAYuARcAiUBoCFc/zXs8YOygMw+2VSuWXQ0NDK0urPaOiUo2rxz64bE/ZF97HGNtT07i6R1acN7TrcIU1t+99wR04FctyC1w1b8XqF+LZA2f/xW577D66TJL8PCP5/An1SXbevItWr8hqo51LYPIuWdfAnvHiQQcdtMeWLVvm3HvvvY8yxpo9ayhV8fz583ebO3fuXkS0ec2aNaNT1a5tZ5dAwBkYGNi32WyOrl+/fjyWdJr2bCbRagyh4bymwcHBfbZv396cAeNqjJWtQAuBKeURQ37W6qD9SAuBKeULLQoNPjrqqKOqmzZt2ndsbGxMCPEYYyw0qG6X/rRU4+rR5Yd8mBhd3A6xHCdX4wZSN9QzYq4mfbv5gkOXsCa7J1XXj+etWP2KdP1tXAJvZIy9WXnXugZ2G5gCzznnhzPG/pExhvHYN/50B2PsFiL6pO/7P0lX57rui/CsQDN49bNCCIzleOGcn8wYQ7zgofGPEBK/JqKLs9ot2F5PXuecX8sYG0xVDkP0T4yx1Y7jXDc0NNTafEj1NfnuYiHEf6Sfe573JillEiN5kxDiqqwOeJ7nSSknJbBJvTskhDitJwCUUGkZfRgcHFwWhuHyiF+OZYztBrKI6P4wDL8opbyi0Wg81Y5UzvnLorF6NWPMZYztwRhzUu/eIIT4XFl8bkKr53lvkVK+swvs1wkhvpS8k/AoEX3C9/3v5x2yPN9xzpFo6B8YY78QQnw4q26Tee267iGO43xUSnkcY2xOXP+WWB5di/6Yjosyh43mYl5cy35PVwaVTUeR+jjnBzDG/hXfOI5zUpaMVPgXvLyYMTaBr5PneXgkQ74WnkcKPYXXKd0xKoM388q3pH+e5/2zlPJV0Vr8+NatW9+4YcOGSYnHXNc9hYiwpow2m803Dw8PI3RjWpUifKGLs67sYYz9jwn/L1q06DnVavWUWE9DzoM+RTb+2HGc84aGhkR6QMqQ6bpYgRaTb8tgrtKMK5wW7TZn+33E2DNjwv6cPsGaauMKdGxefih2lP/vJE2y3827aPWL0uBluAQ+4oTsRaHTih8bL9Y1sAy2+986OOcweP4urhFGlVQmLn6+UghxTvx76zXP814upZxkIHSiSkr5gSAIrojfoWixxQL6duWb7Yyx2crfHxZCXFJeT8upyXXd24hoWYfaniKik3zf/476TvKdlPLUIAi+pj5bsGDB7L6+PgjGA+PfPyeEeHdWG57nvVBK2TH4U0q5KgiC1gnydCymffA8721SSvBPYhTBkKoyxiror5Ry5bZt247PUBIcz/Oul1L+fRdcPgmeL4HPMVd0aU3m54cYYx3nQbwZ8dGkTwqvvTMIgi/k5YE833med5GUEkmFvi+EeE2qbqN5HRtuoDcZV2xaQCYlcmFYCFE3HZey5mJeXMt+T1cGlU1H0fo453cwxg6WUi4PguCirO9jJRLrPYVhuKzRaNyuvpeXR9J1c84LzyPQoLtO6Y6RIW8Wkm8JRgsXLtyvVqthA3yelPLqIAha2aCT4nneQinlXfFG1PlCiAuLjn2v3y/KF7o4m8geE/7nnCPz97sUHGEAtzYV4/IEY+yv04khSpDpTBcr0GXybRk8U5px9ejyQ88ixpCRo1XgQieZnLC7ONXGlbxgSd9jY7O2MvpfxQdFMnbLvitWH5UGL8Ml8Np5K1af/uhHD11FxF6g9stmDSyD9VrGFSbtH5HBJQiCIQyP67qLiAgCtqXg40QlCILPJC0uWbJkjpRyQZqCZrMJAYxyfKVSmXBvgZTyoaGhoc3xhDuDiBKl70vVavW8NWvWPIx2Hce5OjIOTojrgbD473J6Wk4tyqJ5fqVS+S5qDcMQyt9BsdK5iDH2xMjIyP4bN27cmrTaScjEO4eXKRTmMq4qlcpStVdjY2NvIqLlM8m4KtoHzvlLcIoRK+DYGPiYEGIIAbM7dux4fcxXz2CMtQwkFR/P806SUl4f8/R3iOgrRPRgtOvXcqtoNpswYl6ZfGvK5ya0JnQrSuEvKpWKuriCXqSvffl0Ma5c19We157nHSOl/Glr2WLsV4yxDwkhfo3phVMPyAQierUQ4m9Nx6WsuViORClei64MKt5SuV9wzrGmXBl5ouBkHSdTkwrnHLHiH2eMrRFCPC81f3PzSLpizXmkzc+6Y2TCm0Xlm4oR5xzeQTfELmZHCiGQlRqFXNf9GRFBX1vd399/+MqVK8fK5Qyz2orIDtP12ET2mPA/5/xKKSUOKG6o1Wq/WbNmzYjneXPDMDwy9iJCojfMK1zThA3yVum1cdVNdzHhZzOuiJm3SCXtUrHLdyyrPbZfOKzsfkPRPQNuVmr9U21cPbb80A/JyTuvX5m3YrV6asGyXAKJ5Cv3ufCOH21efuh5UKKUfljXwCJMo/luvGsHV4CRsbGx+evWrcNJaNvCOW9N6maz6Q4PDzfavFjhnG9gjD1bSvmdIAjeqL63bNmy2pYtW8CzOHn5vRACbovTpiiL5ulCCLj6jZd6vT4Quby0+h2G4V82Go1buwnzpUuX7r19+/bhKE3p3kR0u5QSmwhtjavYLeE3qFcIMWFjxnXdM6O7JD4/3Y0rkz54nrcqxuhmIcRr04wRu1fC/Wh7rVY74J577oFPeqtwzvE73C9XBkFwdPpb13W/QURvyTLM1Hdz8jlOrbRpVfjmo0SE+NQfCiGSTYekP61T52liXBnNa8753YwxXCh5q5Ty6E5une2EQd5xabfgF52LO0so6cqgnUVv0u7AwMCzKpXKgzhlJqLDfN+/LU1TwgeMsXOFEJem5p02j7iuW3QeGfGz7hiZ8KapfPM87zvRCRUSDjRGRkYOxuag67rvQUY3uAM6jvPCoaGhZAN1Z7PTePs6ssME56yO55E9JvyPOKt2Rm182otxwabihA3pXhpXeeRl2TgXZbpSTq42Lz/0bZFhNR6LQYydKENazxw5ruCBsB4bVw8xoi+iHcnkbJItBRnxDROKJHrdvhfe/j31xwyXwJEnKns+c+EFK7f/afmhB4eMwaVgvFjXwKJsVvz9xYsX799sNmGw406Cri5GeQRM7A+OHWrEyAz6vu+nKavX6yc4jvMD/F6pVPjatWuD4tT35otOi2bs3of4ECgPB/u+f6eiJLfcCdNugZ7nXQ6XScbYzYwxKB44nWhrXNXr9SMdx0GGHQSzTriuYKYYV7p9gE99dHqxGpiOjY09N33be4w1XHlw0bgXu2d+MxkDzjlOQbH7fVkQBHATmlDKNK5MaVVoxqYSNpe+J4R4XUrZnDbGlcm8Vo1txtiLhBC/05m9eeQP6m234Bedizo0lvGNrgwqo23TOjjn/47TYSnlp4IgmHA/Z71eP9RxHLgBymaz+dzh4eFx7wdTHuGcF5pHJvys8lgk0ydtwvVqnTCVb7HyD/fAfTE+UsrPENGdRLR7J1dOU54w+V6XL8qWAXlljy7/d8MoMayj9y6INl3HDyJ6aVzlkZdl49wNh/RzY+NqH+f29z3WPBQKResOKGKssfdQffAxPnzYFBtX3fsu2W37XLT6cFKOLvFRhkvgTfNWrB7PWrh5+aH3MsbGXdFs1sDuUJfxhuu6PyGi44joW77vY1e/bckjYDjncFNFwpWGEAIJBSaV+E6EEdx1llaQy+iTSR3tFJvYLe0yIoLCsH7u3Ll81apViBdplSwhMzAwcGClUkGsFYwkZNSEG2ZH42pwcPC4MAyRZGSLEAI7VeNlphhXun1QLiJsyzsAg3MO95Y3E9EVvu/DcG0Vzvl1jLGTp+LkypRWhWa4KsIQvFEIcaI63km85HQ4uTKZ167rnoPkG0hI4vv+c3XnZx75U+Zc1KXT9DtdGWTabhnfe573Binlv0VJlDYJIfrVrLRwfWKMnZ01P015hHNeaB6Z8LPKY2njqpfrRBnyTTn5hxcKNj4H4QlxwAEHHDHd3AFjnLVkR1nrsSKn83jtwJtBi/+VuUcDAwPwkFkYeVjMdRynFZ8axxHDkwNJYJD4Iq13tN0c7xJHa6S7lI1zURlkbFwxCdc/2crE0yrETpt34eovb/7IC46YZsbVPTIMj9v34j9gh368ZLkESkZv3XfF7d9IXtp83guuZlKql41NO9fAWGncuxMDRDExTd/3sbhMmzI4OMjDMLymDUEw2JFo4bdCiAkXwKXfz6PceJ73hSj+Cu6qPxJCIL4ls3DOIdjR9keEEPDBnxZFUWywmbExJgoxV8gguE8Ub/Y7InqHemqFd7KEDOcc97lBEF4rhDhdCVrtFHOVxA09LITYXwVlphhXSmxAoT5wzhH3BwMUmapaJ/JSypb8dByn9f/4b/idI/bta0KIUxOMOOdYfFpxcnBJ7RZz1YE3uy6kprQmbbuu+3kiOlNK+ZUgCCa4UnczruCDH5+GojrEleFUVUgpbw6C4Lfp/im8rX6Xfm0g3uSakNDCZF67rnsNESEj4o+jgOxJWWTzTvw88qfMuZiXrrLf05VBZdOhU1+9Xp9FRA/BDRqxuUrmVLjh4aRqfyJ6u+/7X0nJNiMeKTqPTPhZ5bHIbXfK1okS5du3GWOJu/5opVJZtnbtWrhkTruiKzvKWo+VtaXrmoB3dfkfWr3neVgHPsgY67QB9V0hBFw7W6VXJ1d5dZeycS7KgObGVSiPZMSQnhFlwz6POIvoi6t2TBPjKmSS3c1IXr91ZLfPHXjVrZPSfGZdHBzFn7yKNQnprf+3UPMvJNHlKrjTzTUwyQbThQGeinzJ1ax4Rfml9PfzZG/rFIRcRMAorleTduLVjnHOkREPbqWXCiEyL8QuHYgcFSqKTdbbOKmC2wsMQiio4yUtZBYvXvz8ZrOJy7CRXbDu+/7GPMaVsoN7u+/7E7IWzhTjSrcPnPOvM8bemmOYklcm8VjsyoBEF53k7qRkGCne7LqQlkEr2kwMqCxXxhzGVVuoiOirvu8jrfr4fXZdeDtd1wTjymRec86RZOSkrNO5AmMNrLqOS0rhaGXu1J2LRWgr811dGVQmDSZ1JQqx6g1Rr9ePdRznPxErGYbhfo1GA9nPxospjxSdRyb8rPJYG5x6tk6UJN+QPTi5NmVSrKfJ2Jf9rS5flLUeF9F9knd1+F9xwUM1G4kI8byPQH+I60Vs+mHpLK69MK6KyMuycS7KP2bG1f/uTv7fvTtS/tO8i+5oZQzcCcbVPVRptu6kkk2SFSm3bt/ONj37ijuf7ARKt4uD23073VwD42wwuM+jU9kxnYwFENrf37/73Llzsds/qcSnTKch2UJamU+/nEe5UZJkTIohSS2mreDliJWmVerXRFgQEVIJt+4Qajab1UqlMl9KibjHv8V9Ic1m8zA1qUdayHDOfxjfWXFJcl9QHuOKc46YRijFkxI6zBTjSrcPCe8Q0X/BgO0maMMwfCwIgnXp9+LFAcoD+Aunj3A5RsFJKa6xKMO4Qqp4zBsjWl3Xxb1vf4Hsnb7vX52aIx1jrpDCnYiSjJbI1jqfiHCS1zodSsdRKkr7+Hdp7MIwfGfkvgc+n2BcmcxrhR+y0rt3G+bx53nkD14uay7mJqzkF3VlUMlkaFenxMk8OXv27P3uvPPOJ5XNiG8LIZKrQdSxTeSeFo8UnUcm/Kzy2M5YJ0zk26JFi/asVquIu0r0GOk4zjFDQ0OI8512RVd2lC0D8sqemDdwTyiSUuXi/zh7M+LOHSnle+PMzeMZAVsLF+fw7sEmdHrTK4n1Ls0tsIjuUjbORRnQ1Lgab08y9sfRirOg/4JVrRTQO8G4yn0BcUJ0m4uD82I47VwD8xI+U97zPO+bsT9v1x2sPAJG8e+9QwiRXB6chgNJCbBziZTvZwRB0EqSMh1Kp2DyVNraCS5pqpCJ4n7WERHSiW8eGxsbSLIw5jSukhO9CYGrsdCeEdkClVPJQn1wXfdCpJqH62XkTjTpnry8/BEnmwCOuEvnsEaj0UqSUXJCi1Jo5Zz/EQHmjuO8fGhoCDv7qsKpk9ACcwuJPZAt8edCiGOSCk12OU3mdSQ3zo9ouEBKeXcQBBOuF8g7prGCUfjkymQuFqGtzHd1ZVCZNJjWFaX+xqawhxjIkZGRm+bMmYNdeMj7E6I7+rDxNKGY8kjReWTCz7EsSe5DnJTQotfrhIl8U9y94KKJ5CK4bP3e2bNnL4URbDruZX+vyxdlrcdJf/LoPinZnZv/Pc97p5Tymk5ZgDnnuDsTl7v31LgqKi/Lxrko/5RoXMmP7LvijvH4lJlgXGW5BBYBcLq5BhahfQa8q6ajbXvxYxEB47ou7iLCBbtjtVptPzVVdlKP6qbYLmXvzsKui2KDgFXcM4VLFu8UQhycobieGsUcIOYM8Wvvj5JSIIi7VboZV/V6/ZmO4zwUX5Y76Q6wmXByZdIHzvnxiNXDYeGOHTsOuPfee6GQFS0O5xy7hnChwAXZ71fGqLRU7GXQ6nmeJ6Vs3T3XbDafPTw8jFiz8dLNLbBdhs8kLbWUMgiCoJUESVUIO2UGbRf8bDKvlYs5w2azuUDNEldkcPMqOOqCrzsXi9BV9ru6MqhsOkzqS+6zwsluGIbXERGyej7a39+/f1biBBMe0ZlHJvyszqWsbIF43sN1Qlu+KTILV4kcF2duxCnWszplsDXhA9NvdfmibBmQV/Yoa33rPrc8/J9sKmZdXRPXhw0zZHVGkoueGldF5WXZOBfll7KMqz/TqPPcfS5bNX4X0UwwrjJcAnF5z1XtQJSMXRHfFN56Zbq5BhYd/On8vuu67yCif4FyV6lUvG4p0fMImHq9/ow4oHn3di5/ymnZfUIIJCZoXfI6HUo3xUbxAZ9wMqd8h11ZJPK4LwxDT73Pp5txFZ3mvQ8ua4yxR/r7++enlZCZYFyZ9AHBwI7j3McY2w986fv+mUV5Irm3BZnpZs2atUTdjS3z5KoMWjnnmHvvaHdSp2tcJVnF0vfImZxcmczrODvo/RhXXCcihMDdeoVLHvmTUny152Jh4kr8QFcGlUiCcVX1en1+PJdx2oiTY8TXflYI8Z6syk14RGcemfBzHuOqV+uErnxbsGDBXn19fTCkkMHxS0IIyB2c5iebodPSPVCXL8pYj1U+zSt7km+K8L/neR+UUuLOtwkbtkldSoZH/NQz4wp3LRbVXUxxxkXJUsqWG3ulUrl17dq1WP9zl1KMqywjY7obV21cAs+ft2I1dv4zy+blh3yXMVIvD7WugblZbfKLnPN/JKI/+L7/K+Updr8QV4HsbEi+8XUhBI6cO5a8AoZzDgMBhsIOKeWJkSvQTUnFnHOcJMCARnmXEKJdFsNu5PTkeTvFBotTrVZDjA2SrmBOT4jbyQhCP1kIgUD+8dLJuBocHDwqDEPc/TW3XZKP6W5cldEH13XPIKIvxKBdWa1Wz8dt9Srvuq77MiJ6XxiG7240GtjRa5V4QVsDDLPcj8o0rtCeLq2e5x0kpcQ8ODkm/bVCCNyDNqEUNa7ieArMa8wvpPAdj/eL6TXyzzeZ15HbFq4g+GzcwUvDMLxA3XiIM5qeqN7hkoFHIbdA5ftCc7EngqVApboyqEATU/Iq5/z/4dJTpbGOd5wV5RHTeWTCz7pjZLJOmMi3xK0Mm07NZnOpmlAkkTNwCZs9e/ZB0809sChfqLKuLBmQV/dJrfe5+D9eN38ef/tuIcTnkno8zztaSok7Y7FZjStdemlcJc3mlpcm/IzGIt5DPglk3MS9qG/1fX88g3geIVWGcbW1b4wtmHvJavjnj5fpblxlZglkzkH7rFjV9hbwR8875B9IEvxLx4t1DczDZtnvKIIT6fGBO06JkHkSO1goq0dHR49Zv379491ayStglixZMqfZbN4ipXwB6kSsBRGtZ4wlKbTx2w+CIIARPW1OrVJCGVkvR2NMkCxgjoLPUK1We7Hq8pgSMtiBQrzZhL61M64451CsX6VkuIPv+1jGePThwuc4AxwMjqs6KaPdxrPM52X2QUmTDBKfJKLbpJTgz3lRqvWD4pvqkWjEVZOKcM6xCL2GiG7yfX/8Dr2kn2UbV6i3KK2xgjR+eSpcR4QQmck7uhlXjLFOPLp21qxZL77rrrvGM7KanFyhr4bzmlzXvZ6Ikrv0MJ6Ii0M2rHqctGlYCIF/Z5a88sdkLpY5J3TrUugvJIN02+vVd8qVDGhCCCEQg9Wp5OaRMuaRCT/rjpEJb+rKN9d1X0FErTg3KeWxQRBA6R8v0bq0b5SafTq7B+bmC0XWJzFx+KnQepzFoHllj/ptAf5H/36FxEbx93cREa7UQEp2nPhCd8PahmtKMo2r1FqQ7gI20GfFOgV0iw8IIZCQqVVMeNLkW7SdMq5O8n0f7sO5SxnG1afnrVit3gHVany6G1dpl0DJ2PC+K1a3XTzRpyfOPXzejsqORxgxKLStYl0Dc/PapBc559gdvyD211WfP4W7dZrN5rlJwoVurRQRMDjpmTVr1pVSSqTWrip1b5dSfrpWqy1fs2ZNYrx0a3rKnmfsxCRtb4kSf+BC4JtrtdrVqdOUtIBS73cZp72DcfVTxtjLinYyK3130TrKep9zXmofPM97m5TyvKw7P2Jj/YatW7detWHDhtbVD9E1Ca+JF6AniGgxUt+n+9YL4wptFKE1ylJ2ABH9Wkp5KxF9JnWiPIHkHMZVuou5eFQn5ippyHBe48T87GjTAheN4844tTyKE0vf95HQJLPklT+pOVxoLpY1H0zq0ZVBJm324ltkqZ0zZ85meEcQ0Xm+76/I0U4uHiljHoEWXX7WHSNd3tSVbyl3wC8KIRAPPKm4rvs6bErB/grD8OhGo4GETNOp5OKLhGBdnE1lj/p9Ef5fuHDhftVq9UYiOkqtA+sErrEgIuhxSAzUzrgqMlbvEUIkXgRGuospzkoc4I4wDBc1Go0NRTpSyLgqUrF91yKQEwGq1+tLHMd5jpRyLyLaVK1Wf5s2EHLWVei1wcHBeWEYHi6lxKWSm2q12m+mot1CRO7klxPDpL+/v5YV7J0mL0kIMh2Nq7L7MDg4uDQMw3rkjrl7lKb2T47jrBkaGsIp6LQrM4lWU/BM5vVRRx1VffjhhyET5uPeo2az+cCee+5596pVq3A/kC27CALKrrQkogHf95MrEbr2cKp5xISfu3bGvlAaAlPNFyaE6/B/vIbAwwcn+kPp+zQN6Uk2ICcYVyZ1mn7LOb843my7TghxStH6rHFVFDH7vkXgaYSANa6CDz2Nhtt21SLwtECAc35JZDxjbv9SCPFXT4tO205aBGIEphv/K6ef08a48jxvpZTypWEYIg4QrqmFijWuCsFlX7YIPL0QsMaVNa6eXhxve7urIxAnV2ngDjfG2ClCiOt29T7b/lkEEgSmI/9PN+MKp5APPvjgn4noZ0KIE3S4xxpXOqjZbywCTxMEPM+7HMk/hBDH5knwEWdWu4aIbvB9/8vTAaZdoQ/TAUdLg0VgpiKwYMGC2bVaDa49c4jopCgGEvcAPlCtVuvTMb52puJs6Z6eCEx3/h8cHPzLMAwvjGN9vz8NUKwMDAwslFL+MW/cf5pma1xNg1G0JFgELAIWAYuARcAi0BsE4qxzakbjUSJ6te/7P+lNi7ZWi8D0QcDy/9SPhTWuph5z26JFwCJgEbAIWAQsAlOEAFKbj42NXY3Tdynl/VLKG9R76KaIDNuMRWCnIGD5f+pht8bV1GNuW7QIWAQsAhYBi4BFwCJgEbAIWAR2QQSscbULDqrtkkXAImARsAhYBCwC7RFYtmxZ7YknnsDdPX9FRLjjcs/4EvD9wzB8Y6PRWG3xswhYBCwCOghY40oHNfuNRcAiYBGwCFgELAIzEgHO+d8xxj7BGDswqwNSyhVBEOCicFssAhYBi0BhBKxxVRgy+4FFwCJgEbAIWAStJjSBAAAgAElEQVQsAjMRAdd1PxBd/H15TPsIEf1ASnk3ET3CGHu02Wxu6uvru9teKD8TR9fSbBGYHghY42p6jIOlwiJgEbAIWAQsAhaBHiIwODh4VBiGP2OMQff57qxZs0676667/tTDJm3VFgGLwNMQAWtcPQ0H3XbZImARsAhYBCwCTzcEPM9bhXv7pJTfDILgrYwx+XTDwPbXImAR6D0CO824wg3ImzZt2ndsbGxMCPFYngtKS4bDWbhw4TMrlcrjjUbjqTx1TwOa85CZfscZGBjYt9lsjq5fv/5xnQrsN+UjMF15af78+bvNnTt3LyLaXPByTRocHNxn+/btzYJ8Vvg7DRqder0+T0o5u9ls/nH9+vXbyx/R7Bqn6zjn7P/TTXYU5sWcOE56TYOH1Tpm6rj0hO68WLque0h0txWSVDwWhuHCRqPxBC5XnTVr1j5PPfXUY1MpF7rwjQlOU8bDurzPGDPpn0GzZp/m5TOzVv7v616116t6y+p3r+qZ6rW4kHHFOb+WMTZIRJ/wfT/zFmXO+emMsX9gjP1CCPFhFahFixY9p1qt4pb0VzDGDmGM9cXPtzDGfuw4znlDQ0MiDW7Sbk7QJ7Wr0i2l/FV0S/sVjDEEtM6Ojbr/YoydLYQYSrehSzPqaUN3kzEGN4TVjuNcNzQ0tL5dvzzPe4uU8p1d+n2dEOJL6XcGBweXhWG4nDF2LGNsNzwnovvDMPyilPKKLIPSdHyn4vsMfvoWfhNCHMkYA7bM87x/llK+ijH2+NatW9+4YcOGbWl8XNc9hYhOY4yNNpvNNw8PD2/qxl+m/TPhpby0pd7LzWuc85MjvP6JMXZoXEcY8c6viejiThdtQmFxHOejUsrjonk1R5nPtxDRte3khM53RWnknH+OMfYSxtjzGGOVmLYx9CsOWP9ph7nnSSm/3AX3ISEEeGhC0R1nU/5S5M3FQoj/SNPled6bpJRnxb/fJIS4Kqt/OrKjE05l0ZWxLhzAGPtX/O44zkmdZCnnHDJyMWNskrwswoumMr0oD6t9Ljouuyo/JZgUxdLzvA9GGyyXRkvEDUR0o5Ty3EjvOBzsE6+Pt0fZAq/0ff+bWfzcDU/P81ZKKatE9Hbf9/12a1W1Wj0ma+Oq6Piq9efhYdd1X0REn+y2lqSef1YIcSN+M+V9nf51wzymq63Oafp9XH/htTGnzpopg4vydd7x1Kk3Zz8SEibo3nmwbzdHEn3OlGd11+K8mHZ6r5Bx5brubUS0DAp/EARfyKrY87yLpJQfiZS07wshXqO+E90S/VnG2LuU36D0thT/uDzBGPtrIcTvU4Kj1W7ODk9qN6GbiD4YhuFpRORCqY7/G1cIieglvu/fWQbNqCNptwPdTxHRSb7vf6eNMP8QY+ySjgP4v8rvR9V3PM97m5QSykRr0WCM4WSumiiYUsqV27ZtOz5tdJiO71R8nxqbwchIXovf+vv7aytXroTizBYuXLhfrVa7hzGG04qrgyA4O4XPQinlXVG2qD0it5DzhRAX5uEt0/7p8n8R2jR4jWLF8+3KtzjZwcZDUj4shJjEh/FGCuRAwmcw5nYo3w4LIZDieELR+E6LRs45+jErbhzuP6q8w98nCiFaynm6eJ73QinlBDmUfkdKuSoIghdm9M9IzunKV4U/Tw2C4GsqXdih7+vrw8ZVkh3tc0KId2f0W0t2dOLRMuhqVz/n/A7G2MFSyuVBEFyU9V68wGITi8IwXNZoNKBEt0pRXjSQ6Vo8nNCpI9NN5VUZ46ZDdw55p4Wl67rXREkrsFm5gTE2v528I6J/8X3/zDQd3fDknGP9qRDRYb7v36Z+zzkfX6tGR0d3S5+SmeCUl4c9z3u5lHLSpksnvKWUHwiCAJvRRvqMbv+6YQ66Oumcht9r8VlOrPBaWgZrt9dlzmjXm0PeqU1P0L3zYN9ujiT6nCnP9lLn6ianptq4ulJKibskbqjVar9BNh7P8+aGYXhkvKPCGWPYDV6i+kIrg7SiWq1+O6tTzWbzPYyxd2QZdQqDPAbXICL6x/7+/m9CGa/X60dWKpWvSymfwxhb09/ff3CipMeLrxbNqQl2fqVS+S5+C8MQSutBsQG6iDH2xMjIyP4bN27cmqGkJcbVLyqVimqUsmaziTSyL49PFsaNK845dupviRVe7Dh9DCdyS5Ys6duxY8friQjK8DMYY58UQpyjtplnMvRQkI0L707KZbfJqChNbwafxSeTRwohfhk/I9d1f0ZEuN9kdX9//+HqeOdUEnU3F7R5qdtEVni8EK+5rntGzBNo4kvVavW8NWvWPOy67iLHca6ODIgT4rax6fHfirJ3jJQSJz+QITgN/pAQ4tfAOzLWDsB3kQvOq4UQf6vS7nle4e90aeScX0lEt0gpb+vv739ECNG3xx57vJiIPoM1mTH2oBACxsakuAvVuKpUKkvVPoyNjb2JiJZ3MK60xrnE+TfJuIpPcy9T+jHJuDKRHTnnjRZdnermnGPj5Mp43cDJ1KTCOccJxcch34UQOMVsFU1eTDb6pmSexWuQlkzfhflJS2ZFBg7WQ3isJOV7RPR+3/fvXbx48f7NZnMFY6y1yRSfPn2lyPqoa1yZzLsiPLxkyZI5UsoF6QnSbDax0YhyfKVSeUB9LqV8aGhoaDN+011jTPpXIg8XXrN11x0VK3hItNNZGWOb165d+1CCt0l7XeSv1nzJ2492uneesVPpVjcgEuPKlGehA+jYHJ3wzPtsSo0r+Dy2U2Tj3UVMcij+ExS5PIOUR+lvJzQ9z4Oxg93MipTyLUEQtFzNUHRpTgmj04UQcKkcL/V6fSByZWnghzAM/7LRaNyaHjTXdT9KRBD4PxRCJEpu67VkoUgbV0nAbuR2ebMQ4rXpOmPXIOzWb6/Vagfcc889iHdrlbJwLmHnva0g7DYZ1eee530nOqF6PWOsMTIycjAMWNd130NEn8appeM4LxwaGkoWlq5zxhQfE17qRpyy8BXhtQrnHLu4z5ZSficIgjeq7eCSzS1btsBgwunM74UQcKFJ+O9uuNtF7oC3SimPzhu3yDkv+p02je0wGxwcXBqGYeuEutls7pflEhq7I/wG7wghJshJ13XPJKLPtzOudMfZlL/anTQsXbp07+3btw8T0d5EdDsC+jN2TWFstIL9dWRHJ/40patT3QMDA8+qVCoP4mQ+68QglpUtnotO8M8VQsAtTJuHp3qegVDdcdlF+UlbHnDOsa6fGA//r1RXcoUnbo423V4dbdRuFEJgw7Xlap5nfdQ1rnTHV+XtonI4tY62NpeazaY7PDzc0kmyiibva/NvHszj+dHWW8pgDmjzWV66UxgbtddBRhrVa4BfLn0yxYeZnkhZfeOc5+JZ3bW405qT99mUGlfdiOKcQ+l/U/TeBZFC87G8Qi3vBEPMke/7C7OSZ7iu+29E9IZIufhBEAQQrrlKO5rVCRbtkE9SeGM3HcSaQSk4OO2OGAtOYICLDL8nhHhdihFbu3CqcaUE7LKxsbHnrlu37v6MTuCIGK50XuySOO5fbjKR8gqUPEZwGSdXoCdWvOAeuK+U8lNSys8Q0Z3RHSe7d3Ij6ra46BqP3RiqEy91+7bTwteO1zjnL4tiklpxR1EMwmA6TgC/1+v1ExzH+QH+XalU+Nq1awPV8GCMvUgI8btu9MX8AZ//lsGS9ztdGjvR43ke3ELXQZ+oVqu7Z8U/4ETbcZyVjDEk3Kmp9XUzrrph0Ws5J6WccELked7lcO+B0YTTutg1e8LJlans6NTndsZVHrq6YRnLyX9njL0SczwIAsQNjpd6vX6o4zjYOJPNZvO5w8PDrZ15Ax5OTq5yy3QTHjYZlxLl+bThJ0MsvxzpAG+LmWPCBm7CMOrGCxG9zPd9pG1vlW546hhXhuNbWJ5mzae8iqrOGmPSvzyY4x1TnSLrexM+y0u3Oham7bWTk6b1duP5Tvjn+TaFQenGVbf1w0Tn6lb3zjKuaGBgACc3MHTmOo7TitmQUv49YwynLQg6RuKLXEIt7wSL4g2+nBWAHn+PWAMEsD8shNg/A7hCNKsTLG1cxS56lxERFIH1c+fO5atWrUKsyoTCOUecC1wDbxRCJDturXeyTq5c1z0r2p3+FE5qhBCIK8ssnHO4y72ZiK7wfR9KV6k46xofvZiMykkddjoQZDyIE4cDDjjgiLzugGXhowxGYV7qNpHbLXydeI1zjoQzF3fiF3w/NjY2Er1XS4xx13XPQVKbeLPiud1oU/Ar/J0uje1oWrx4sdtsNnGK/NLIFfgrQRCosWbjnw0ODh4XhuFPGGNbhBA4TR8vBYyrQuOch/9zKhLjyvDAwMCBlUoFsVYwEJ8fXZKKOCu4GKeNKyPZ0YkHsoyrvHTl4S3P87Ap9m+MsU1CiH71tAFuIUhWhDjTIAiONuFFXZluwsMmMn1X5CdDLJOYqyejZC4ITxg/lVL5zPO8++IwgQknnd3w1DSutOedrhzO0DNynQLorDEm/KvOt17qFG2MK621sYiuoI6DCV93kpGm9XbjebTdbk3K820Kg14aV4XW4jzrTrd3tIwr+LfHO6BZ9Q8wxuDXOymxBDbIPc87U0r5QcZYJ6Xsu0IIuHOVqvQT0Yd831fjDsbpj/2C/wc/VKvVWcputhbNqYUYJ0Ub48YQcwUm2ifycf4dEb0j69Qq/v7zRAS8JimBWcYV5xyxJFCekPmu5WYopWyNseM4rf/HfyOmDfFeXxNCnJrGWXd8FeGrxR9tvkfWOpzwCSnlzUEQ/DahN8tHN4shOeeI00tc3kYrlcqytWvXwlWoUDHtny7/5yFSoS03r3me94XIp/4MxtiPhBCvbNcO5xxGKeIhPxLFLX1cCQz/cZR8Bpk/cxWd73RpVAnyPO8/pZTI/vcMuMYhzhFzqlarfbBdunnP806SUl6ftdmSw7jSkhmm/JVlxHDOvxpt4GCj6lohxOlKgO8E48pUdnRiABO68jBWvV6fRUQPxWN7vJIpES4xOKnaPx1Do8OLujLdhIdNxmVX5CcTLF3XvZqI3htt4P5BCIFsxZkllhfHSik/HwTBP6bXx3aKvo5xZTi+ibFYSA6nO61xcpV7jTHpX2q+lalTpCGYpLOa8JlKd14vHNP2OvCy1hqfl+fxXjfjKqVPGutzaDMvz/ZS5+q2NukaV93qxfNJxpXiBoLnG4kIPv6PxNns8BtiOg5Lf5vHAs6zo4sdWyHENVnEc84PZowh8xQMkX2TIE5dmlOCIatJnFTBnQUK66QU8DEDtVz/pJSXBUGAE6zx0sa4+jpjDBcj5i0TTsSUxTjP922zMub5uEvikbZVENFXfd9H6tVmAeMKQcytdLJZ8Ws56c2TLUmtqjT+z0Nfl7HL5DXXdb9BRG/JOhlN8Rqy5iHu6lIhxLmccxgdJ3X7Lk23zne6NKboT2Jukp8hc75SrVYvaGdcKbvCt/u+PyFTaTfjSldmlDX/ErfAxYsXP7/ZbP4B8pWI6r7vb+xgXBnJjk48mjauitCVh/djWdtSNInoW77vg6fh0nqs4zj/ifjSMAz3w71GSX06vKgr0014mHOuPS67Ij+ZYOm67qXIGBzFdP8ySs7zV+14KwkRiFjoG0KI8fW0mx6iaVxpj68uD2fI5aInV7n1GRP+zTHf0nSUppOY8JlKd17jyrS9DrystcYn9XXjebyXw7gqVZ9DZXmNK921OO+60+k9XePqEiJqZb9LlzAMscDBrzmdlnFRpMgFsF2klO8NggCnLBOydHHOkdEJmZ0Kp3TMaVy9P3LxgZvIpKL64I+MjOwRJz/QplmdYESEFMGte8GazWa1UqnMl1ICI2RSe7zZbB6WFUjqui7uGfoLIjrb9/2rUwrjpJirOKU2Us3j3i6kw+9YwjB8LAgCxJ60irIYFx7fXn0fhiHuJ5pPRDhha52SJAIrj3G1aNGiPavVKuKucCdO63PHcY4ZGhpCPE2hYoIPsu/p8n8eIhPaivBawi9ZMX0pXkuMk1baes75F+Hq2uZ0ui25Ot/p0qgS4XlePxHhTr15YRgiYQNcPhZIKf8zCIKXZxGs0DopMUwn48pknE34S51/iXHFOf9hPGcuSe4c7GBc4eoGbdnRiUfTxlURuvLwftz3JP7kydmzZ+935513Pqkodt8WQqhZ4rA4a/HwVM4z9MtEpu+K/GQiD6KrGZLsuxOS86R5TOHPLwkhkIF4wvpY8smV9rzT5eGM/hYyrnTWmJmmk5jwWUoW503O1eKDomtxN/k4Ff3IYVyN65Om+lzS3zzGlcla3A3XPM+1jCsd/1fP894ppbymXYateCHB3Sy4gLgnxlVWwHMCkhKbMx5jYUKzOsGyElrguFJJCT7BPU9hoD8iGYPjOC8fGhrCDux4aRNzdSFSRMPdMHKNeVEeBlDfMdmlyCtQ8hjBbfgLiTiQChxxEz8XQhyTx7hS3KLgHoTAdiQruXf27NlLoYAVwcgEH1Ne6kZnO3/4+LtMXlPG4g4hRHJ5cLop4I4df6TxPSMIgi9Ggu386KULpJR3B0EwIU15Jzp1vtOlsRMdcbwPDO656aB1Ze4lp3UTkuvEfN42W6DJOJvwV2r+YSNiHdLQI93v2NjYwLp16/4cy9jkDq50zJWR7OiEt2pcFaWrG9+nZCI8AJBi/+SRkZGb5syZgxNK8O0J0X1kMDRV+anFw1M5z+Ix1R6XXZGfTORBfInqdZEHyx8jD5ZnteOtJKMpjAjf97Getko3PHVOrlzX1R5fHXma1ec8iqra/yL6jEn/8mCOdwx0ihYcWd+b8FleutWxMG2vHS+b1tuN5zvh3+VbLX1OWZ+7bgiYrMVF1p12706ZcZVMsqyUzzFxAHsYd8D20LjKvPQzVjqSeKX/EUK8VF3YdGjOIYwwqXFXDi6wvVMIAbfE8eJ5HmJEoCwgy9Wz0+mi27gFHo/4GRyQ7dix44B7770XykXuYjKR8goUE0GYpKaP0uUHUbr8KLPu/13MqF4irEzABA+kuz8uzhoGpRoLa+Ylqp3AMsHHhP/zDGAXpS+T11zXxb1nuMB6rFar7aem5U/aVO97SlJdKxf7hc1mc0GSga0bnTrf6dLYjZYoxhJZEl+WdSpcr9ef6TgO7h/BqemkrGJdTq5aypKOzDDhr9T8OzWKQUIs3RFRvOKE0/oOJ1dGsiPnvClMV7dxVJ8n91lhlzwMw+uiy+KRCfXR/v7+/dPJa3R4UVemm/Aw51x7XHZFfjLBMnZHbV29EYbh8xqNxpo0f8UZZjH3kWTrddG6/L3knW546hhXJuOry8PpPpdkXGWuMSb9mwqdAm1k6SQmfJaXbnUcTNtrJydN6+3G8+3wy4NBUX0uJeu7Gle91rm6rU1TZlx5nvfB6AJf3DEyyZCIB+hNUkqkYkfpyckVKpZSHqEmRcBvCxYs2KtWq2GnF8Hu5wghPhnTpE1znoVY8ZmedHLAOf+X+FLkzFOoLOMKgd2O49zHGNuv3S3zOZWgwhfu5ZlMnSZinu8559h1PDm5c6mTcYUx7evrgyGF7GHj7h2KsCnsHmgiaEz4v9sk1uW1er2OBA9IBLB7NDVaLn/ptjzP+2acxfM+IQSSoIRxBkGk+d+vUwbOdF063+nS2AUzh3MOF+VFUsozgyDAXBsv0Und+3DJNmPskf7+/vlpxbyTcWUyzib8leIBnNIgQcl9YRh66h1k7YwrU9mRR64g3rEoXXl4P3mnXq/Pj+UfFt7VcZzgZ4UQuGB+QtHhxameZ2jPZFx2RX4ylAfYwMU9TpBjE1z+EubgnCN7KtyGn6xWq89es2YNMqW2Sjc8dYwrk/HV5eH0XCjLuMrSZ0z6lwdzU52i3feGfNaVV9JjYNpeOzlpWm83nu+Ef7dvi+hzOjxrshbH/ZorpWyFolQqlVvXrl0L3Tp3mTLjanBw8KgwDH8eU/ZuIcTnEio9zztaSokdIih5SBncK+NqDKnPiehY3MqO9nED9NjYGNL4vjyKBftTX19fPdnBN6G500IcG3OIb7gc7oFQ5IQQ58QDiguN3x8bEfjptVFmI9xPM6G0u0Q4dcv3ldVq9Xx1gcCOnOu62LF/XxiG7240GjgtzLV49EqQdWs/jptCjNoV8Y5iK4akk3HFOW+5mCJdeLPZXJoKZm/Fq8FFafbs2QfldQ/sJiw64WPKS91mdLuTq068hjo55zAiYEzskFKeGLn53ZS0xTkHHwJzlAnJYDjnSOcNFzOUS8MwvEBV4gcHB3kYhieq99XF7RX+TofGer1+hOM4NSFEKwNoUrDYOI7ziXjjAkr4EjWhTDxOuNdrbpLAI419J+PKZJxN+CslbxKSTxZCIPnIeGlnXMXfn0FEX4hfLiQ7OvGnwptadHXj/VT//h9OG5Xf2t7DpsPDUz3PTMZlV+UnHXmQ8INyiXyWTHtzdD0i5ktVSnl5EARIfjFeuuGpY1yZjK+uPE3PJ1PjqtsaM1N1EkM+a92HlzehRTyWWmtxN/nY6350i7lKY6Cjz+nwrMlaHI/HeGp4Inqr7/vf6Ia1+nzKjKs4xuhXSNAQE3AXESG9NlKyIxMZLreEgYVU4r0yrq6KUiufGSfVWBllDtqG+27itOg41XpL5G6GW9yTglgVLZpjoZlcOIl2RuNK4Wo0R2ljqFarvRgGXbzz2rrkMi4fF0JkJqZoZ1zhOyWtJ/58kohuk1I+joB+xthBjLHWvT3pG9m7LR5x3b24Db3VXUVx6YTX2lmzZr34rrvu+lM748p13VcQUSvGQkp5bBAEULjGS6Rg7hulZi/sHmiIjxEvdZvUObEb57WkPmwuNJvNW6LLs5HoAXjdTUTrYXTEO7z4DRdr4/45pFFV58b1cbZB/Ab+QpzSU9hwj68bGBZC4N9qAQ6FvtOhkXMOOQJX3w0woqWUmxzHeaaUErFlyb1V1wghYOy1Cuccmxivijc8WnMHLpMZ2CM5xm7xPTnY2b5KMSK1x9mQv9LZLOEhgL6qY4Y+ZsZcJX3UlR2d+DNlXGnR1Y3/FfqTFPr4SQghEIPVrhTmxZ0wz1q064zLrspPOvJAYQCk5/8PxtjfxPIuICJcNYFwhOfF7/1uZGTkaCS1Uhmnzdirr+DuLBTIhPQdWnAzxIYNCuIfkVSjRYPu+MafFubh9GTQMK5y6TNqOzr8i+/L4mGdPAEmfJaH7vQ4mLTXST6a1JunH92MK8aYkT6X1becPKu9FqNNVb9M7vjshHP62VQaV2zhwoX7VavVG4noKJUQKSXuZDqJiODyhUDjnhhXmGBEBOURrk7PUWiAYnhWepcXz3VpVgVDxoBsiVytcLHnzbVa7erkZCnK7HJAdKr2a+BBRJ/xff9X7Qazk3EVC2tcinxe1n1isQJ9w9atW6/asGEDGL9VTCZSmd8XwGvSpXMpd8AvCiEQezKpuK77OiLCKY0Mw/DoRqOB4P+OxRQfE17KS1te7NT3gNmsWbOulFIi7XBVebZdSvnpWq22vE3KcrjXnR270eDeNrU8ilMQNSBceVj4u6I0xgY23P2SLJEqbZuI6JO+7+NUbtz4SOKwumGdfp6+KkF3nE35K2XEqPc9jZPczbjSlR2dMCuLrjzj0t/fv/ucOXM2R6eOs4noPN/3V3T5rhAvZpzCJdVnyvSS5lmrGs/zCsn0XZWfgEVReaCOw/z583fbY489LoVLMGMMGyVJwUbKdWNjY+9PEsCo33UY+zysmX7nt0IIxESOl6LjayJP1XZzKqqdriLpyvs6/ItvyuJhHePKhM/y0J3FNCZ83YkJdevN048cxlWatHb6b+mXCOuuxSBYiRfcEYbhokajgY3a3KWQcZW71i4vDg4OLg3DEDvj2OUeanfPU1ntZTBIxfO8I6SUB0opN2/btu2XqpGR1e5U01xW32O664irgduj4zhrhoaGcDJhy05CYLry0uDgIFKVHx5l1UTs4aZarfablEtpJmJHHXVU9eGHH8Z383GnULPZfGDPPfe8e9WqVbhfq23R+a4ojXBPxB6JlHLfMAxhLK6bP3/+Xek4qliYtpJcZCVHyepEkuwj6x46vD9dxzkv289E2aHsNkoiGkjcv7v1WYcXu9XZ7nlRHk7XMxPHRZkPpa5FJljCRRhJX4gIGXkfq1arv8tK6qM7zu2+i1LCb8edmmnjKnlfd3ynkodNMNHtn0mbpt+a8JlO271qr1f16vRxKr/RWYuV+MvrhBCnFKV3pxhXRYk0fT+P9W3ahv3eImARmNkIJCdXZRlXMxuNmUk95/ySyMDHfUYdL4qdmb2zVO8KCHQzrnaFPto+WARmOgKe562UUr40DEPE7COMpFCxxlUhuOzLFgGLwK6KgDWuZvbIxoHSyAaHmMpThBDILmqLRWBaIWCNq2k1HJYYi8AkBHAK/OCDD/6ZiH4mhDhBByJrXOmgZr+xCFgEdjkEPM+7HIk9hBDHphNBZHU2zoh4DRHd4Pv+l3c5QGZAhxYsWDC7VqvBZWMOgo6jpEi4L/CBarVabxMnOAN6ZUnclRHgnP84ijFvCCHO2pX7aftmEZjBCFQGBgYQTvDHrPjLPP2yxlUelOw7FgGLgEXAIjDtEIgzf/5RIWyUiF7t+/5Pph2xliCLgEXAImAReFog8HQxrj5KRAvCMLw+T1a4p8XI205aBCwCFoEZjkB8T+HVOGmUUt4vpbxBvbtvhnfPkm8RsAhYBCwCMxCBp4VxNQPHxZJsEbAIWAQsAhYBi4BFwCJgEbAIzDAErHE1wwbMkmsRsAhYBCwCFgGLgEXAImARsAhMTwSscTU9x8VSZRGwCFgELAIWAYuARcAiYBGwCMwwBKxxNcMGzJJrEbAIWAQsAhYBi4BFwCJgEbAITE8ErHE1PcfFUmURsAhYBCwCFgGLgEXAImARsAjMMASscTXDBsySaxGwCFgELAIWAYuARcAiYBGwCExPBKxxNT3HxVJlEbAIWAQsAhYBi4BFwCJgEWFSmVwAACAASURBVLAIzDAEnlbG1fz583ebO3fuXkS0ec2aNaO9HqsS2nMWLlz4zEql8nij0XgqL70ltJu3qV69R4ODg/ts3769uX79+sd71YhpvUcddVR106ZN+46NjY0JIR7DXTumdc6k70vovzMwMLBvs9kcncJxnhG8tZP5oDBGO0nmmPKPlnzt4diY9keXtMLjrdvQTvpuqnGdSXgWorUEmV8KC+wkeWNKu5a8mS6YF+z8VM+5guS1fb00ugsZV5zzaxljgymymoyxPzHGVjuOc93Q0ND6snqJepQ2LxZC/Eeq7grn/AuMscVEdF+lUjk1y2jinJ/MGPsnxtih8fdQgn9NRBf7vv+TpE7XdV9ERJ8sSP9nhRA3qt/kbS/1TQtbIvqElPJXjLErGGN/xxibHSvt/8UYO1sIMdSOPpN24zpvEEJ8Lqv+xYsXu81m86vJs2q1+oY1a9Y8XBCrjq+7rnuI4zgflVIeF/V/TvzyFsbYLUR0re/7308qKIMvPM97i5TynV36cJ0Q4kvJO4sWLXpOtVo9hTH2CsbYIYyxPoXOHzuOc97Q0JDoVKfneZ6U8std2h0SQpzWjkdULNrVE9P6LTwXQhzJGMNcbRXduVxG/wcHB5eFYbg8moPHMsZ2Az1EdH8Yhl+UUl6hbiSUNSeL8JaC0csiufZqxpjLGNuDMeaksG47X4rOiy78zDzPe5OU8qy43puEEFcVbaPb+5oY5ZKtWXycoif3OlKEf9L8riNfk7HBt1nzzvO8lVLKKhG93fd9X+2XOger1eoxWeuTaX/ayQLO+emMsX9gjP1CCPHh9PjnGW/T+VdUznDOD4jW838FrY7jnNRJn4jehVxezBibIKOTfubF1bSPSXt58Myag5zzKZMzOrSayPzU+BvrF0V0HFNeasO77cTohDmmygwdfU4X86LzLd0ZHZ1IrSPvnCuq17STZWWtmzp0d1tPCxlXruveRkTLOlT6FBGd5Pv+d7o1nPd50qaU8tQgCL6mfue67ueJ6EzG2GNSypcEQbA2VS/FAvjtyu/bY4Ml+enDQohL8IfneS+XUqYNuI6kSik/EAQBDCGUQu2l+tLClog+GIbhaUQEhQ6na/hv3NAgopf4vn+nST+z2o1/u08IsSjrBMZ13UtBW/JtZEgvLNOQjicPDOVEgYWytUMZq2EhRF1ZHFp4afJFqxrO+YcYY62xb1diA/yjyXPO+WcZY+9S3t+WGAjxb08wxv5aCPH7dnV6nvdCKWXb5/hOSrkqCIIXZo0VDMIgCIBVx8I5x0ZIa0709/fXVq5cOZbGr0MFmXPZtP+e571NSgmlKBlnnMhWGWOVuN8rt23bdvyGDRuAaxlzEuMMJTM3b4E2z/Oul1L+fReIPymEOKfbOOR53knOLViwYHZfXx8M9gPjuj4nhHh3nnrzvqOBkbGsK8p7MT8U4p80v+vIV2VsMucd5xzzqkJEh/m+f5vaL3UOjo6O7rZ+/XqsP+Ol6HxI96eTLPA87yIp5UeiTcXvCyFek6Ir15wwXRN1dAbO+R2MsYOllMuDILgoi09i5RMbuRSG4bJGo3G7Lq6mfUS7GvMHn025nNGh1UTmp8bfRL/QkjcmvJSDd1WWmzDHkm915E08Rlp6Rg6aO+roOjpRAsLOkGVlrJu6dHdbW3WNq/Mrlcp3UXkYhjhZOSgW4lDMnxgZGdl/48aNW7s1nud5O/Bc1/0IEUHwbieiv/Z9H6c9E4rrumcQUaKEfqlarZ6H0xbXdRc5jnN1pMCeEH8AZfi/lyxZMkdKuSBdT7PZvCv+7fhKpfKA+lxK+dDQ0NBm/Fa0PbUeZVLAUJxNRP/Y39//TSjE9Xr9yEql8nUp5XMYY2v6+/sPTinKhfrZpt2WkRDtsvxNEAQ/TWGAE8IHpJR7EtHurVWhROPK87xjIuMYbYIfMY4fEkL8GuyF3SeMExG9WgjxtxnKxQSjOw9fJHUoguQXlUpFNZhYs9n8BGPs5RnG1ZXAIdL7b6jVar9Zs2bNiOd5c8MwPDI+9eSMMZw6LYGNlMXjqnFVqVSWqu+MjY29iYiWT6FxVWguc861+885fwlOIWPDCqe9H8NJ7JIlS/p27Njx+niuPoMxNm60mM5JHd7yPO8kKeX1GBcp5XeI6CtE9GB0Ktly+2w2mzDIX6nSmUeWdXqn0yLhed4/SykvU74v1bjSwagkWVeU9wrzT1pexBtxReVrspFTqnGlMx8y5F/bjZZ2xlWR8Tadf8q6lnusOednM8aujOUoTqYmFc75uZHXwMexHgohnqe+UBRX0z4WwVOlc2fIGR1aTWS+Mv5G+oWuvDHhJUUmr6hWq9/O4sNms/kextg70hsYJvoc2tHFXGe+peZOsuGcWyeK6TWWzTobRabrZlFZUWSd1zWuThdCwI1tvNTr9YHoGL+BH8Iw/MtGo3FrEULavZsFHuccrg44xYKy8wYhxPcyvodBsCHasX42FKQgCN6ovrNs2bLali1boMDjdOD3QojD29HAOW8pyc1m0x0eHm71sez21B2H2L3kKylBDAMWu3MVKeVbgiBouXvhb5N+Ku1+gzF2EowGIcSEHfvonVdGp0T/zhiDwvlWNFqmccU5v5sx9rzIHfBWKeXReeLLDPhiHFbXdT9KRCsiHvihECIxtFvPox1nKP9/lzau4P+sGrbqGMW7qTDEYSC0DPYsRondUH6DZ0KICXPQdd0ziejzU2hcFZrLJv33PG+VlPIFkTvlzUKI16axiV3f4BK0vVarHXDPPfcgji2z5JyTGMfCvMU5Bw1ww1sZBMHRaQJc1/0GEb1lKoyrpUuX7r19+/ZhItqbiG6P8SvVuNLAqCyZU4j3TPjHQL5i06wnxlUZ/dFRSDTGe9IczDv/FNxzj/XAwMCzKpXKgzjRzjoNjOVza14zxs4VQlyaWitLkTN5+6iL586QMzq0msj8kvQLbXljwkvd5j14rt0Ghom8Qb26mOvMN3Xu6OhEMQ7ac64MnNMeTHnXTRMZ3E43SX4vzbiKXVcQHwOBeHCG61o3WjKfp5Xoer1+rOM4P2SM1Rhj724XIxT7MbdOYIhoMO0Lj9/r9foJjuP8oGWhVCp87dq1QRYReYSsaXvKMfL9vu8vbOOa929E9IZIwfpBEASIBYHyCH9t7X6qjE1E2DF8zujo6P5qggHOOU4pX+s4ztHRCc3PyzSuVEODMfYiIcTv8jCKLl+odXPOPxbhfF7kgvI9IcTrUs8yjatutCULZvTeBZHhhPonFZxEOo6zkjGGRBjg4/EyHYwrk7ncrv+IR4hOH1ejo2NjY89dt27d/RnQwPUDboxe7F78zXZ455mTurzFOYdRjNPUy4IgwE7ehDKVxpXneZfD9RgGKWMMCidOWEszrnQwKkvmRP2ZpHC34z1T/tGVrxj4bou/jltgWf0palzpjLfumqhiV2Ss43UNm3mvlFJ+KggCxEuPl3q9fqjjONholFEc8HOHh4fHvUlMcU2tAV03VU3wnGo5Y0Jrp3Wv05pXhn5hKm8457q81HFTBZh0M64QS1xEn+umXyTPO6yzSehObtlqqhOZzrlu8jUPzmnjKs+6aUp3t7EqxbiK3XouIyIIwfVz587lq1atQryMcVGVaCnlHyIFH25Fc9spPgrzIYD34ug0piGEQPzSpAK6x8bGRmCodVLm8ihynHOj9pQdhy+nExkkhMe+oUiE8LAQYv94ESqlXSzSRLQXYpDUBbterz/TcRwodXePjo4e09fXh+QlpZ1cua57DgLFYyH03LwMo8sXKUEC9y4ozzcKIU5MPetmXNHAwABOa2EIz3UcpxVDFMfp4FQGQdZIfDGpDA4OHheGIRKpbBFC4JRrvOxs46rAXC7Uf9d1z4pOXz7VaT7G/HxD5A70ZiK6wvd9GBWZJc+c1OUtzvl1jLGTd/bJ1cDAwIGVSgWxVjDAn4/NpB4YV4XnX4myboIC0In3TPlHV76C+bot/prGldF86EZTO4VEd06kJ2Ge+adilzauuskZz/OwifhvjLFNQoj+VDIeuAyenTU/TfkktQbkMa4Kzx9FR5lSOVPC2BeS+em5o6tfmMobA14yNq6iONlC+lzGYlcI83YnV93mm8KThXUi0zmnK8tS/DUeHpJ33TSlu5uuqmtcYXd5Y1w5Yq4QOL8PY+x3RPSOsk6tUsIZpwBnwM0vbrftyUC8sHwhiofC+z8SQiA+op2ShuxOiJP5iBACPtyTSp6FxPM8o/aUndUP+b6vxleM0xP7h/4PfqhWq7OQeaqsdmFQ4RRPSokThdsTN0nO+fvg/sQYe8/o6Og3emBcXUNEyNj34ygJBDLw5SqKECnEF2rlSUKUKJbtK0EQqElP2roF4iDU87wzpZRI7tHJGPyuEOL1WZ1RfO3HjeTkvTzGFWIR4lMMfAbXWJwYCynlzUEQ/FYRlHkSWhSdy1r955x/JjYONjHGWi7DUsqW/HEcp/X/+G/EqiF282tCiFM7zNs8io8Wb3HOYRy3Ykp3ZswV5xzZOWGgXyuEOF0JLC/z5KowRmXJnDjZSq51xJR/dOVragEvLeaqrP6kZEF6ugxE8wgxxOPB9q7rFh5v3TUxtX4XkjP1en0WET0Ed9hIrzheyRTciv9ljO2f5T5viqva1zzrvgmeUy1nDGjVkvnpuaOrX5jKG11eKkPpJ6JC+pzCf1qYK3pRofmm6B+tJHFFdCLTOafQrOo1XWVZir/Gjau866Yp3d0UVV3jKqtenFTh+BVGStt04d0ISj9XgEf2OGQUgzHkRb7WyDJ2SLu2FNedSacSKQGKrG2Iu7pUCIEg2Uklp5BN4jC02lP6+S4hxDVt6DiYMYZMSlBI90UiDdN+pgUI5/xHWMzCMHx+o9G4x3Xdu5C5cNasWftv2bJFlm1ccc4Rx4VYr464lcUXqbFvnU5lnYK2i7lSjptR1UYigq/xIzE/4jfE7h2WlaFLEWDJbuftvu9PyL6Z07hqO42I6Ku+7yMTWNMgW2Dbuazbf87515N4vZwyoNs86mpc6fIW6Iv7iUyAnWRkz7IFLl68+PnNZvMP4Csiqvu+v7EXxpUORmXJnDZ8kMl7pvyjK197aFwZzQc1piPHfBo3rnTGW3dNTBlXhXWGxBggom/5vo8YR7jyIyzgPxGXGYbhfo1GA9lZx4spn6Tq6qmMmWo5ozv2ujI/a+7o6Bem8iamo7WpUISXyjCu4GlQRJ9L+E8X8y5yoauOnug9RXQi0zmnK8tS/NUyroqsm6Z0d5O7WsZVnKWvdedQs9msViqV+dGJx9sYY8jm9niz2TysQ+KHbjRNeJ4C/g4iemkYhjBkXhXf33FUVla2OAU77gmaFE+TEqBJYOz5QogLdRcS0/aUfr4/chWD28OkovpMj4yM7IGMjGW1m7gCRsYUsrYhlT5ogPGBGKh/jYzYNy9YsGCvHhhXX4TLSCdjpA0W6rUAuflCrct1Xdx19heINfN9/+oUX0xyC0SWySiRAeLyHCnle4MgwGnMhIyAnHOcfsJIn5T+OKmfc570eVJih5zG1SVElGTrxIbD/OieN5zytE7+krHMY1wVmcsm/U/4lIhwXxvSQ3csYRg+FgTBunYv5dnwUHBuOxadiIgFNfgAgfM4Ybk3fh8n3c/sZUILzjniSjGelyR3FPXIuCo8/8qSOUV4z5R/dOVrloKY5hkdt8AS+zMuC9J0hWEIZRLrsmpcFR5v3TVRxa7IWCftKevdk7Nnz97vzjvvfFJRiL4thMA9kBOKKa6pNSCPcWWM51TJGR15aCLzs+aOjn5hKm9iOnCHKZJI5ealkoyrQvpcTKu2nqGc0COTdmEdvahOBHpN55wimwvJshR/tYyrIuumKd3ddBgt4yorOBU7vK7r/oyIYOx0dOnpRlRKAU7uf7rfcZwj1q5d+1C9Xp/vOM4axLogDaZ6yWvyrRJoeIcQIrk8ON00Auix84UU7GcEQQBBOankUeRM21Mm8qQAXqVPyGCGTGbjsToltttyeYmzKEKRhLsZkn2cFobhcY1G4796ZFydH/XvAinl3UEQTEhL3olPFCFSiC9Si+cfGWP7Oo7z8qGhIeyGjpeskyvP894ppbwmK5Nf8iHnHFkskc2yk3GVnJZOcm3NY1y1CWIHLyMRA7Lb/VwIcUwe46rIXDbpv+u6FyLFPIz1yMXnRUVkgO6cjOatFm8pyh2ScGCscJfOYY1Go5WQo9cJLaJ4r3VEhNjSzWNjYwPr1q37c7yIJXeflOYWqINRWTKnCO+Z8o+ufM1SENP8qGNcldifQqnYdcZbd/6p2BUZ65QchhcMPFVOHhkZuWnOnDnwEsB6fUJ0DyA2ICYUU1xTbecxroxkTIzRlMgZnbE3kflZc0dHvzCVN8raXJSXjGOushKydNLn8MwE83YxV3GbXXV0znkhnSgeY6O1vQwjFgktiq6bZcqKLBlZpnEFpsD9PDj9uTNKjw4XNuOiKNGn+b6PZA6twjlHcDdODh7fsWPH4L333guhO16UHZKxWq22X1ZaZ/W+oXYpX+O2ugpZ0/YUBpt0eazS5yRu5X+EEC+NGTs5adLqZxZju657NRG9F4cgkV/7A0m2m14YV8oFjmGz2VygZn7qxDy6fKEINk9KCWGLjFPPHh4eRizQeMkyrpLJmJXaPxFenPPhKJkFklxkGldxgpCHYhfXSenaDYwrKP2t1PJRqv4gStXPDYyrzLls0n/O+fGIf8Rh944dOw5Iz9eigiLnhkdyKXgh3oppcTjn2OmEi+eVQoj3JzT22riKYk0QK3pEtIkyYdezFydXOvOvLFnXRuHO5D1T/tGVr7GMLT0Ve4n9KWRc6Yx31tzMM/9U7IqMdUoOt+6zwol3GIbXRS7qyCD6aH9///5ZV2KY4ppqu+u6XwKeUyZndGg1kfnt5k5R/cJU3ij6UyFeKknpL6TPxZi1jBUdPaOLcdVRR/c8r7BOFOvHRmt7STifWnTdLFNWZMnIUo0rxae302lRIT1KAX7CZbFwzeKc48JZKCGTXATq9foz4oBYXHqb6fLned434+xubW8Oz2tcmbanuj9KKY9QExOABhg2tVoNO9oI8D1HCIEkE/BBN+pnFmN7noc7tRDvgXKhEAK7cy0aynYLjDM2IonGfp0y66SZRpcvFEH7L/Hlf5knKW1Orj4YXfCMO1UyNw+Ue5rQTKZxpSQIeaS/v39+WkEwMa6SLHfJvW0mxlXWXPY8T7v/CCp2HOc+jDMR/Yvv+2cWEgSpl/Mod7q8FS9w7yGiTyOL5axZs5bAJWkqjCvcuRZfUHxfGIaeeudbL4wrHYzKkjntFO4s3jPlH1352ivjqqz+FE3FrjPevTSuuukMsZcK5AYMHZwcIz76s0IIXN46qZjiWtS4MsXTdd0pkzM6tJrI/HZzp6h+YSpvkjEtyktlKP1ou4g+h/dNMO9mXHWab5zzwjpRrIMare0l4Vx43SxTVvTMuIoV/9OI6PI4ALxngd5qJ2JfZdx3gVTFr4gy3P04JRxhgCDb3Q4p5YmR29lNinKNnegr4r/bBh3mNa7i97TbUybFGNLZE9Gxvu+3Yjxwg/zY2BjS0mIn/k99fX119SSOc27cbnqRrtfrS2q1mkNE69esWYN09T0xrmLccHcPXJ5QLg3D8AJVqRwcHORhGJ6o3hvVwbhinfgiFuwY+5Pj9l4rhMAdQhNKlnE1ODh4VHLPV/qONc/zjpZS4jJrGPPgx0nGVfw9XC3hzpqZQEXHuFq0aNGe1WoVsRXgZ6SEb8Xp6BhXneayaf9d1z2DiL4QA31ltVo9P+Gt+DfHdd2XEdH7wjB8d6PRwClgZsljXOnylup2nOV+1MuTK6WzJwshkOxlvPTCuNLFqAyZkzauuq0jJvxjIl+7Lf46boHAvYz+FDWudMc7Qz52PdWJ+5h57063sU7x/f/DpezKbx3vQzTBNdVurj5GrlSF1y+0szPkTFFaS5D5mae+RfULE3mjy0vd5j3q7XbPFa51LKrPmWDezrjqNN9MdKIEW5M5VxLOCSmF1k0TutvpJsnvuidX2xhjo3ElCKifozQ0VKvVXpzlhteNmKznnZToFHPfN3v27OepO8wwSprN5i3RpbsvwLuI64GxAHslTveM33AhL1IvI8bISJEzaU+ZFFdF91hhVx9JE1YSEbCGCyBS3YPet0QuX99SCS2j3U6LdNJWL06u4rrhC3x9lCyilREKrp44fYkz8NXjVP/DQgj8u1V0+CJezMYvnIS7iRAiM7lCm2yBoPNXSIIRk4FMikiBjpTs2FHFfWAwsOCyOsG44pzDgEMSlmTO4SQEgjdd+hhju8X3usCovSoxKhUe6TT/1s6aNevFd911159yGldF5rJ2/5NOKml18dOTRHSblBLjPS9Kf35Q5ILXuver2Wy6nZLi5DWu4ljQQrzFOccYvoaIbvJ9/w3pAZoC4wono4gTnSCTemVc6WBUhsxhjBXhvdYw6PKPiXxtM+9Uttgz/gPzFVlt1YLNDmymsNHR0d3Wr1+/XX1o2h8d40pnvNNzIO/8yymzOuoMytUVIEMIIRCD1bHo4qpWmrePunjuDDmjQauRzM+jOCeYd9IvTORNar6dJKVMNq068lIe2nMYV4X1uXiMtPSMovOtBJ1oHF7dOVcSzqBDa93UpbubDNI1rtL1bonc63DZ5c21Wu3q1G50Nxo6Pu+mRC9YsGB2X18fXNi4lPLqIAjOVivEhJ01a9aVUsq34noo5dl2KeWna7XactwX1YmIAkK2dbqj057KYEQEIxAui89R6IICelZ6N1sVTKbtIqFFJxx6aFyhWbh5YuxwKXLLkFTKozjx8H0fCRFaRYcvouwwB0Qngr+WUt5KRJ/xfR9upZmlXSr2hQsX7letVm+ME7eMf4s6kVKeiHAiBjfKtHH1U8bYy4pOBjUlquralKonc/7lNK4KzWXd/qcWuLdJKc/Luics3gC5YevWrVdt2LAByne78cm1qxx/nJu3OOeviQ3kJ4hoMVKgpwmYAuNKvddnvPkeGleF5x8+MJV1GQObax2JL1MvxD8m8rXDvCs0nbOMK1Rg2p92crud4ld0TmR1Mu+aWFRmZbXV39+/+5w5czZHp/2zieg83/dX5AFeB1e13rx91MFzZ8kZHVpNZH4exTnBvJt+oStv1DEtwkt5aO9mXGHzQ0ef08W86HwrQycyXdvLwDmmQXvdNJUVWfKokHGVR6BN13cGBwfnhWF4eJS9BTFLm2q12m/KNALT/S7aXgaDVTzPO0JKeaCUcvO2bdt+2UnZTNov2u50G6+jjjqq+vDDD2Oc5uMuk2az+cCee+5596pVq3BHw7Qpg4ODS8MwxAko7lsb6na3W3QBdMu46u/vr2UFYqc7liRbybpvYjqAULT/WTTHddQjd+Ld4e6KDKBDQ0M4We5JmSm81ZPO56xUB6OdJXOK8E9Z8jUnjFqvFemPVgMZH+mMd1lt561H2SRCgqWBxF0+7/dTietMwDPBrSitZcj8vGPW6T0TeWPKS3npL0veTBfM8/Zb0UOhH03Z2l6UvnbvlykrnjbGVVng96qePNZ7r9q29fYegV3NuOo9YrYFi0B5CFj5Wh6WU10T5/ySaKPtQ1Hc1S+FEH811e3b9nYdBKaKl6y82XV4Rrcn1rjSRa7k7+xkLBnQaVadNa6m2YBYcp5WCFj5OjOHO07W08B9hFFigFOEENfNzJ5Yqnc2AlPJS1be7OzR3vntW+Nq549BiwI7GafJQPSIDM/zLkdiFSHEsZ2SpyTNxxkSryGiG9T73XpEnq3WIrBLI2Dl68wZXsRR12q1U5Aoi4hOimIgcWfmA9Vqtd4tPnrm9NJSOhUI7CxesvJmKkZ3erdhjatpMj52Mk6TgbBkWAQsArscAla+zpwhjRK34JTqjwrFo0T0at/3fzJzemEpnQ4I7CxesvJmOoz+zqXBGlc7F//x1l3X/SgRLQjD8PpGo3HLNCHLkmERsAhYBGY8Ala+zpwhjO91vBon/FLK+6WUN3S6827m9MxSOtUI7CxesvJmqkd6+rVnjavpNyaWIouARcAiYBGwCFgELAIWAYuARWAGImCNqxk4aJZki4BFwCJgEbAIWAQsAhYBi4BFYPohYI2r6TcmliKLgEXAImARsAhYBCwCFgGLgEVgBiJgjasZOGiWZIuARcAiYBGwCFgELAIWAYuARWD6IWCNq+k3JpYii4BFwCJgEbAIWAQsAhYBi4BFYAYiYI2rGTholmSLgEXAImARsAhYBCwCFgGLgEVg+iFgjavpNyaWIouARcAiYBGwCFgELAIWAYuARWAGIrBTjav58+fvNnfu3L2IaPMU3rzuDAwM7NtsNkfXr1//+BSP2c5s26SrM5Vukz7bby0CFgGLgEXAImARsAhYBCwChRAoZFxxzq9ljA3mbOEXQogPZ73LOT+ZMfZPjLFD4+chY+zXRHRx1i3sbdptMsb+xBhb7TjOdUNDQ+s70TU4OLgsDMPlUTvHMsZ2w7tEdH8Yhl+UUl7RaDSeyvre8zxPSvnlLn0eEkKc1u4dnbaTPhPRJ3zf/34bHE9njP0DY2wC1gpeFwsh/iP9red5b5JSnhX/fpMQ4qqs+k3ojuu7QQjxuay6Fy9e7Dabza8mz6rV6hvWrFnzcE7esq9ZBCwCFgGLgEXAImARsAhYBKYdAoWMK9d1byOiZTl78X0hxGtS7xLn/EuMsbcrv29njM1W/v6wEOIS9bsc7T5FRCf5vv+dNgbS26SUaNeJn8OQqjLGKvhbSrly27Ztx2/YsGFbhiHyQinl7zv1WUq5KgiCF5bZdtJnKeU7gyD4Qpu6L5JSfiQyUidgrXx7ahAEX1O/XbBgwey+vj7BGDsw/v1zQoh3Z/RbC7PUWN0nhFjEGIPxPKG4rnspEX0w+TEykBd2M5Bz8p19zSJgEbAIWAQsAhYBi4BFwCKwUxDQMq6kA6FGrwAACkRJREFUlCuq1eq3syhuNpvvYYy9I63w413Xdc8gosRQ+FK1Wj0PpxWu6y5yHOfqyEg5Ia7zr4UQ/53Uryjs51cqle/i9zAMYZAdFBsXUOCfGBkZ2X/jxo1bVbo45y9hjN0SG1Y3RgdWHxNCDC1ZsqRvx44dr4/peQZj7JNCiHM6GVeVSmWp+nxsbOxNRLS8nXFl0navjCvP8/5ZSnmZ0o9JxlUZdDPGYKjuJqX8myAIfprCtcI5f0BKuScR7Y5n1rjaKfPfNmoRsAhYBCwCFgGLgEXAIlAiArrGVeHTFJwScc43MMaeLaX8ThAEb1T7sWzZstqWLVt+zRjDCdDvhRCHZxhXpwsh4Jo4Xur1+oDjOI3Y4PrLRqNxq/rc87xVUsoXMMZuFkK8NsN4govcvzLGttdqtQPuueeex9R3XNd9ERH9Br8JISbg5brumUT0+XbGlUnbvTCuli5duvf27duHiWhvIro9xmWScVUG3YyxbzDGTmKMwTXw71OYvjI6Af13xtj1jLG3WuOqxBltq7IIWAQsAhYBi4BFwCJgEdhpCEyZccU5fxljrHWCQUSDvu/76V7X6/UTHMf5AX6vVCp87dq1Af6tnFxNMq5iN7ctcPMjooN9379TMcoOIaLV+HtsbOy569atuz8Dabgqro2MAC92Lfxmyng70nGclahCCFFLGQltjSvXdY3a7oVx5Xne5VLKD8DQZIw9yBh7F2NsgnFVJt1EdDZj7Dmjo6P7q8lDOOc4fXyt4zhHh2H4c2tc7bT5bxu2CFgELAIWAYuARcAiYBEoEYGpNK6Q3OLi6DSjIYRws/oAV72xsbGR6L2aaui0M65i177LiAjJMdbPnTuXr1q1aodiXJ0VndJ8qlObeJdzfgNj7M1EdIXv+zA+xsvg4OBxYRj+hDG2RQgB98Hx0unkynVdo7bLNq4GBgYOrFQqiLWCgfh8xhjirLKMq9LoJqK9GGOXqHFj9Xr9mY7jwLC7e3R09Ji+vj4kJbFugSVOaluVRcAiYBGwCFgELAIWAYvAzkFgyowrz/O+IKU8gzH2IyHEK9t1l3OOEy3OGPuIEOLjeE8xrnDCtDH+FjFXyFy4D2Psd0T0DvXUKjaaPhMbEZsYYy13QSllq8+O47T+H/+9hDGGuK2vCSFOVWnzPO8kKSXc1x4WQuyf17jinBu1rfR5KD5lyoJsIKJ5QZ6EFpxzZOY7hTF2rRDidM75Z7OMq7LohkGFU0gpJU4Lb0/cPDnn70N8G2PsPaOjo9+wxtXOmfi2VYuARcAiYBGwCFgELAIWgfIRmDLjynXdbxDRWyKD6EYhxIkdjCtk5kPc1aVCiHNTxlXWZzipQvwOjDEYIuOFc/71JKYnJ3STaHNd9xykQ0eMku/7EzIldjq5Mm07R4ZEtUsdswUuXrz4+c1m8w+MMWRVrPu+v7GDcWWEWfrEjXP+o8j4PT4Mw+c3Go17XNe9i4jcWbNm7b9lyxZpjaucnGlfswhYBCwCFgGLgEXAImARmPYITJlxFadgx11Q3xNCvK6DcXU3Y+x50aHS+UKIC1XjioguwikNfms2m9VKpTI/Ohl5G2Psb6N7sx5vNpuHDQ8Pt5JboPz/9u4mRI4iigP4e+OWixBFySEwCq7YXyyooEQDXgIBhQiCNz3oQQIqCoLx4EWjuYhBNsFDUMGjBA+CiCAEkfXmYQ8iMmxXj7MuLoQIfuNGszNV9hu6lt7OfPVOz+xs+Pcpu9Mf1b/uDfOnql65azLzRQlfw56GMea3JElahYD2YdpzJOtJXVMQY0i4ktLvJ3Z77Vy4epuZuxUSi5sx5oV0rS65/4HhKgiCL9IiIY/JED239tiAcFVJu91QwDRMSUVGKZG/JMFaehmJ6JM0CD+5sLBwK8LVsLcSn0MAAhCAAAQgAAEI7BeBqYWrMAzdmkzfaa3d4sFFJyku8RcRHZAhhEmSSLAZWNBC6mP4vv81Mx8tDuvzff+0lEqXL/TpYroP7eahBEHgetLeTKsFvpU/x5A5V2Ndu6o5V0TUYmYpRf9ru92+u9Vq/ZkFz57DAsc1K7Y7qwIpQzllrSspVnLCGPNos9m8iHC1mzcSx0AAAhCAAAQgAAEIzKrA1MJVrgejrZQ6VCx5LkBhGG4v2MvMh+M4XhkhXMlxstaU9HJ9r7W+z2EHQXBc5nhJR9fW1tbta2trl8s8iKz4wqVsseEda29l7epbLXDca1cVrphZ5rkdSQtynEwLckjvUXcb0HM1llmvdvu+f46ZX5Ypbsz8cxzHd0nYQrgq8zZiXwhAAAIQgAAEIACBWReYWrjyPO+W9Iv+pWzR2O0hf3mgMAw/ttbKmkjrWmspMCG9HcN6riQoSMEJWVNpR6+Y53nztVptnYgOMfMHcRw/X+aB5IovXK7X63csLy+388cP6rka99pVhKt07poMB5TiIevGmLDZbP43LFxNot1hGMpizzLnS7bTWutT8g+EqzJvI/aFAAQgAAEIQAACEJh1gamFK4EIgkCqxEm1uC1r7VNJknya+7J/Mh0O+G7284ta6/Pus36l2OXLuVJK5jWdkeGBUoVOa/1qIQA9x8zvZ79bmpubO9VoNKTcu9tqvu8fY+ZXjDEvNZvNH+WDKIqOGmNkGNvN+eIao4arLBTu6trZsSvpQrsP5MuYF1+m3FDLnnOucvs/o7WWALq99eu5mlS7Pc9bVErVmPkn549wNev/PaB9EIAABCAAAQhAAAJlBKYarhYXFw90Op1vrLX3SyOttT/Il20icqXQ5XefJ0nyhOu1ygcNIrpCRFezG7xB5mblbnZVKfVwn+GGrgy87P4PM69Ya/8gooNEdG9abKG7flWn0/GlIEYQBLLI7uNZYOseI4sI94C9kYhukkOJSALb2eK8rFwJ+pGu7a5RUc+VnE6GSsoct24voNsGhSvZZ5Ltdm1AuCrzp4p9IQABCEAAAhCAAARmXWCq4Uow5Av1/Pz8krX2aSKaywH9a619Tyn1eqPRcAGq+/GAsuR/p8MIZWHcz5RS5wo9UjvswzB81lr7BhHdWXwoWci7sLm5eXZjY+NKEARfEdGxsg/PWvtOkiSvFY8rc+0JhKvjaTGPL4ttGhausoA1slmZdiNclX2zsD8EIAABCEAAAhCAwH4QKBWuqryhKIoOGmMetNbeRkS/KKW+HRSOqrp2FEX3GGM8mftlrf29Vqs1VldXpfdse3Phql6vq+I8q17tcIU4+oUrd8wo167qPqs8z35td5UGOBcEIAABCEAAAhCAAASGCexZuBrWsL38fFLhai/vCdeGAAQgAAEIQAACEIAABCYrgHDVwxfharIvHc4OAQhAAAIQgAAEIACB61EA4arHUw3D8IwU3dBaP1IsBNHrJYiiKDDGnGfmC3Ecf3Q9vii4JwhAAAIQgAAEIAABCEBgsADCFd4QCEAAAhCAAAQgAAEIQAACFQggXFWAiFNAAAIQgAAEIAABCEAAAhBAuMI7AAEIQAACEIAABCAAAQhAoAKB/wHVHiBUCMtz0QAAAABJRU5ErkJggg=="/>
          <p:cNvSpPr>
            <a:spLocks noChangeAspect="1" noChangeArrowheads="1"/>
          </p:cNvSpPr>
          <p:nvPr/>
        </p:nvSpPr>
        <p:spPr bwMode="auto">
          <a:xfrm>
            <a:off x="155575" y="-427038"/>
            <a:ext cx="8143875" cy="895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54" name="AutoShape 6" descr="data:image/png;base64,iVBORw0KGgoAAAANSUhEUgAAA1cAAAB4CAYAAAAe0AiOAAAAAXNSR0IArs4c6QAAIABJREFUeF7sfQuYHUWVf52+904CJPIIigxBk8zt6kk0PIwgu7rycBdcFN+6siILCoKr4qK4ihpAAvIQAV/oKj4QFdYVRVddd/+uBlfFByHII5muvhMChACRIJIhCZO5Xf/+3e2erenpe293Vd/JTKj6Pj4yt7urTv3q1Klzqs45RcwWi4BFwCJgEbAIWAQsAhYBi4BFwCJgETBGgIxrsBVYBCwCFgGLgEXAImARsAhYBCwCFgGLALPGlWUCi4BFwCJgEbAIWAQsAhYBi4BFwCJQAgLWuCoBRFuFRcAiYBGwCFgELAIWAYuARcAiYBGwxpXlAYuARcAiYBGwCFgELAIWAYuARcAiUAIC1rgqAURbhUXAImARsAhYBCwCFgGLgEXAImARsMaV5QGLgEXAImARsAhYBCwCFgGLgEVgl0KgXq8vCcNwZN26dferHavX68+TUj4xPDz8QC86XMi4evS8Qz/uSLYkIUQS+/d5F67+cpqwzRccNJ+alc+mf6eKPGXvC+54PPk9XV+3Dkom75234o6z8V7nb0mGLBwhokcYk7/dumW3Hx541a3butWP54+dd8grmKTT0++Gks7d96Lb1+apw75jEbAIWAQsAhYBi4BFwCJgEbAI7DwEXNf9PhHtJ4Q4IqFiwYIFe/X19T0kpTwvCIJP9IK6QsbV5uWH/pIx9uJxQog+Ne/C2/9pknG1/NBPRXbKWenfm5Xq/s+64PcPJ79Pqq97D/8wb8XqQ/BawW8fY0TnzLvw9q92a2Lz8kN/xBg7fpJhyOjj+6y4/SPdvrfPLQIWAYuARcAiYBGwCFgELAIWgZ2LgOu6ZxERbJJrpZTfdhxnNynlP8e2zOFCiN/3gsLSjast5x76zNEqW88Y230aGVcxKXT2vBW3X90OyD9dcMheYZM2McZqGe8E81as5r0YBFunRcAiYBGwCFgELAIWAYuARcAiUB4CS5Ys6RsbG7uFMTZ+coXaiejTvu+/t7yWJtZUunEFdz2S7NwsgnfiyVVCzig5jrvPx1ZN8L1MHj66/JBTiFHb0y2HsUP2XrH6D70aDFuvRcAiYBGwCFgELAIWAYuARcAiUBoCFc/zXs8YOygMw+2VSuWXQ0NDK0urPaOiUo2rxz64bE/ZF97HGNtT07i6R1acN7TrcIU1t+99wR04FctyC1w1b8XqF+LZA2f/xW577D66TJL8PCP5/An1SXbevItWr8hqo51LYPIuWdfAnvHiQQcdtMeWLVvm3HvvvY8yxpo9ayhV8fz583ebO3fuXkS0ec2aNaNT1a5tZ5dAwBkYGNi32WyOrl+/fjyWdJr2bCbRagyh4bymwcHBfbZv396cAeNqjJWtQAuBKeURQ37W6qD9SAuBKeULLQoNPjrqqKOqmzZt2ndsbGxMCPEYYyw0qG6X/rRU4+rR5Yd8mBhd3A6xHCdX4wZSN9QzYq4mfbv5gkOXsCa7J1XXj+etWP2KdP1tXAJvZIy9WXnXugZ2G5gCzznnhzPG/pExhvHYN/50B2PsFiL6pO/7P0lX57rui/CsQDN49bNCCIzleOGcn8wYQ7zgofGPEBK/JqKLs9ot2F5PXuecX8sYG0xVDkP0T4yx1Y7jXDc0NNTafEj1NfnuYiHEf6Sfe573JillEiN5kxDiqqwOeJ7nSSknJbBJvTskhDitJwCUUGkZfRgcHFwWhuHyiF+OZYztBrKI6P4wDL8opbyi0Wg81Y5UzvnLorF6NWPMZYztwRhzUu/eIIT4XFl8bkKr53lvkVK+swvs1wkhvpS8k/AoEX3C9/3v5x2yPN9xzpFo6B8YY78QQnw4q26Tee267iGO43xUSnkcY2xOXP+WWB5di/6Yjosyh43mYl5cy35PVwaVTUeR+jjnBzDG/hXfOI5zUpaMVPgXvLyYMTaBr5PneXgkQ74WnkcKPYXXKd0xKoM388q3pH+e5/2zlPJV0Vr8+NatW9+4YcOGSYnHXNc9hYiwpow2m803Dw8PI3RjWpUifKGLs67sYYz9jwn/L1q06DnVavWUWE9DzoM+RTb+2HGc84aGhkR6QMqQ6bpYgRaTb8tgrtKMK5wW7TZn+33E2DNjwv6cPsGaauMKdGxefih2lP/vJE2y3827aPWL0uBluAQ+4oTsRaHTih8bL9Y1sAy2+986OOcweP4urhFGlVQmLn6+UghxTvx76zXP814upZxkIHSiSkr5gSAIrojfoWixxQL6duWb7Yyx2crfHxZCXFJeT8upyXXd24hoWYfaniKik3zf/476TvKdlPLUIAi+pj5bsGDB7L6+PgjGA+PfPyeEeHdWG57nvVBK2TH4U0q5KgiC1gnydCymffA8721SSvBPYhTBkKoyxiror5Ry5bZt247PUBIcz/Oul1L+fRdcPgmeL4HPMVd0aU3m54cYYx3nQbwZ8dGkTwqvvTMIgi/k5YE833med5GUEkmFvi+EeE2qbqN5HRtuoDcZV2xaQCYlcmFYCFE3HZey5mJeXMt+T1cGlU1H0fo453cwxg6WUi4PguCirO9jJRLrPYVhuKzRaNyuvpeXR9J1c84LzyPQoLtO6Y6RIW8Wkm8JRgsXLtyvVqthA3yelPLqIAha2aCT4nneQinlXfFG1PlCiAuLjn2v3y/KF7o4m8geE/7nnCPz97sUHGEAtzYV4/IEY+yv04khSpDpTBcr0GXybRk8U5px9ejyQ88ixpCRo1XgQieZnLC7ONXGlbxgSd9jY7O2MvpfxQdFMnbLvitWH5UGL8Ml8Np5K1af/uhHD11FxF6g9stmDSyD9VrGFSbtH5HBJQiCIQyP67qLiAgCtqXg40QlCILPJC0uWbJkjpRyQZqCZrMJAYxyfKVSmXBvgZTyoaGhoc3xhDuDiBKl70vVavW8NWvWPIx2Hce5OjIOTojrgbD473J6Wk4tyqJ5fqVS+S5qDcMQyt9BsdK5iDH2xMjIyP4bN27cmrTaScjEO4eXKRTmMq4qlcpStVdjY2NvIqLlM8m4KtoHzvlLcIoRK+DYGPiYEGIIAbM7dux4fcxXz2CMtQwkFR/P806SUl4f8/R3iOgrRPRgtOvXcqtoNpswYl6ZfGvK5ya0JnQrSuEvKpWKuriCXqSvffl0Ma5c19We157nHSOl/Glr2WLsV4yxDwkhfo3phVMPyAQierUQ4m9Nx6WsuViORClei64MKt5SuV9wzrGmXBl5ouBkHSdTkwrnHLHiH2eMrRFCPC81f3PzSLpizXmkzc+6Y2TCm0Xlm4oR5xzeQTfELmZHCiGQlRqFXNf9GRFBX1vd399/+MqVK8fK5Qyz2orIDtP12ET2mPA/5/xKKSUOKG6o1Wq/WbNmzYjneXPDMDwy9iJCojfMK1zThA3yVum1cdVNdzHhZzOuiJm3SCXtUrHLdyyrPbZfOKzsfkPRPQNuVmr9U21cPbb80A/JyTuvX5m3YrV6asGyXAKJ5Cv3ufCOH21efuh5UKKUfljXwCJMo/luvGsHV4CRsbGx+evWrcNJaNvCOW9N6maz6Q4PDzfavFjhnG9gjD1bSvmdIAjeqL63bNmy2pYtW8CzOHn5vRACbovTpiiL5ulCCLj6jZd6vT4Quby0+h2G4V82Go1buwnzpUuX7r19+/bhKE3p3kR0u5QSmwhtjavYLeE3qFcIMWFjxnXdM6O7JD4/3Y0rkz54nrcqxuhmIcRr04wRu1fC/Wh7rVY74J577oFPeqtwzvE73C9XBkFwdPpb13W/QURvyTLM1Hdz8jlOrbRpVfjmo0SE+NQfCiGSTYekP61T52liXBnNa8753YwxXCh5q5Ty6E5une2EQd5xabfgF52LO0so6cqgnUVv0u7AwMCzKpXKgzhlJqLDfN+/LU1TwgeMsXOFEJem5p02j7iuW3QeGfGz7hiZ8KapfPM87zvRCRUSDjRGRkYOxuag67rvQUY3uAM6jvPCoaGhZAN1Z7PTePs6ssME56yO55E9JvyPOKt2Rm182otxwabihA3pXhpXeeRl2TgXZbpSTq42Lz/0bZFhNR6LQYydKENazxw5ruCBsB4bVw8xoi+iHcnkbJItBRnxDROKJHrdvhfe/j31xwyXwJEnKns+c+EFK7f/afmhB4eMwaVgvFjXwKJsVvz9xYsX799sNmGw406Cri5GeQRM7A+OHWrEyAz6vu+nKavX6yc4jvMD/F6pVPjatWuD4tT35otOi2bs3of4ECgPB/u+f6eiJLfcCdNugZ7nXQ6XScbYzYwxKB44nWhrXNXr9SMdx0GGHQSzTriuYKYYV7p9gE99dHqxGpiOjY09N33be4w1XHlw0bgXu2d+MxkDzjlOQbH7fVkQBHATmlDKNK5MaVVoxqYSNpe+J4R4XUrZnDbGlcm8Vo1txtiLhBC/05m9eeQP6m234Bedizo0lvGNrgwqo23TOjjn/47TYSnlp4IgmHA/Z71eP9RxHLgBymaz+dzh4eFx7wdTHuGcF5pHJvys8lgk0ydtwvVqnTCVb7HyD/fAfTE+UsrPENGdRLR7J1dOU54w+V6XL8qWAXlljy7/d8MoMayj9y6INl3HDyJ6aVzlkZdl49wNh/RzY+NqH+f29z3WPBQKResOKGKssfdQffAxPnzYFBtX3fsu2W37XLT6cFKOLvFRhkvgTfNWrB7PWrh5+aH3MsbGXdFs1sDuUJfxhuu6PyGi44joW77vY1e/bckjYDjncFNFwpWGEAIJBSaV+E6EEdx1llaQy+iTSR3tFJvYLe0yIoLCsH7u3Ll81apViBdplSwhMzAwcGClUkGsFYwkZNSEG2ZH42pwcPC4MAyRZGSLEAI7VeNlphhXun1QLiJsyzsAg3MO95Y3E9EVvu/DcG0Vzvl1jLGTp+LkypRWhWa4KsIQvFEIcaI63km85HQ4uTKZ167rnoPkG0hI4vv+c3XnZx75U+Zc1KXT9DtdGWTabhnfe573Binlv0VJlDYJIfrVrLRwfWKMnZ01P015hHNeaB6Z8LPKY2njqpfrRBnyTTn5hxcKNj4H4QlxwAEHHDHd3AFjnLVkR1nrsSKn83jtwJtBi/+VuUcDAwPwkFkYeVjMdRynFZ8axxHDkwNJYJD4Iq13tN0c7xJHa6S7lI1zURlkbFwxCdc/2crE0yrETpt34eovb/7IC46YZsbVPTIMj9v34j9gh368ZLkESkZv3XfF7d9IXtp83guuZlKql41NO9fAWGncuxMDRDExTd/3sbhMmzI4OMjDMLymDUEw2JFo4bdCiAkXwKXfz6PceJ73hSj+Cu6qPxJCIL4ls3DOIdjR9keEEPDBnxZFUWywmbExJgoxV8gguE8Ub/Y7InqHemqFd7KEDOcc97lBEF4rhDhdCVrtFHOVxA09LITYXwVlphhXSmxAoT5wzhH3BwMUmapaJ/JSypb8dByn9f/4b/idI/bta0KIUxOMOOdYfFpxcnBJ7RZz1YE3uy6kprQmbbuu+3kiOlNK+ZUgCCa4UnczruCDH5+GojrEleFUVUgpbw6C4Lfp/im8rX6Xfm0g3uSakNDCZF67rnsNESEj4o+jgOxJWWTzTvw88qfMuZiXrrLf05VBZdOhU1+9Xp9FRA/BDRqxuUrmVLjh4aRqfyJ6u+/7X0nJNiMeKTqPTPhZ5bHIbXfK1okS5du3GWOJu/5opVJZtnbtWrhkTruiKzvKWo+VtaXrmoB3dfkfWr3neVgHPsgY67QB9V0hBFw7W6VXJ1d5dZeycS7KgObGVSiPZMSQnhFlwz6POIvoi6t2TBPjKmSS3c1IXr91ZLfPHXjVrZPSfGZdHBzFn7yKNQnprf+3UPMvJNHlKrjTzTUwyQbThQGeinzJ1ax4Rfml9PfzZG/rFIRcRMAorleTduLVjnHOkREPbqWXCiEyL8QuHYgcFSqKTdbbOKmC2wsMQiio4yUtZBYvXvz8ZrOJy7CRXbDu+/7GPMaVsoN7u+/7E7IWzhTjSrcPnPOvM8bemmOYklcm8VjsyoBEF53k7qRkGCne7LqQlkEr2kwMqCxXxhzGVVuoiOirvu8jrfr4fXZdeDtd1wTjymRec86RZOSkrNO5AmMNrLqOS0rhaGXu1J2LRWgr811dGVQmDSZ1JQqx6g1Rr9ePdRznPxErGYbhfo1GA9nPxospjxSdRyb8rPJYG5x6tk6UJN+QPTi5NmVSrKfJ2Jf9rS5flLUeF9F9knd1+F9xwUM1G4kI8byPQH+I60Vs+mHpLK69MK6KyMuycS7KP2bG1f/uTv7fvTtS/tO8i+5oZQzcCcbVPVRptu6kkk2SFSm3bt/ONj37ijuf7ARKt4uD23073VwD42wwuM+jU9kxnYwFENrf37/73Llzsds/qcSnTKch2UJamU+/nEe5UZJkTIohSS2mreDliJWmVerXRFgQEVIJt+4Qajab1UqlMl9KibjHv8V9Ic1m8zA1qUdayHDOfxjfWXFJcl9QHuOKc46YRijFkxI6zBTjSrcPCe8Q0X/BgO0maMMwfCwIgnXp9+LFAcoD+Aunj3A5RsFJKa6xKMO4Qqp4zBsjWl3Xxb1vf4Hsnb7vX52aIx1jrpDCnYiSjJbI1jqfiHCS1zodSsdRKkr7+Hdp7MIwfGfkvgc+n2BcmcxrhR+y0rt3G+bx53nkD14uay7mJqzkF3VlUMlkaFenxMk8OXv27P3uvPPOJ5XNiG8LIZKrQdSxTeSeFo8UnUcm/Kzy2M5YJ0zk26JFi/asVquIu0r0GOk4zjFDQ0OI8512RVd2lC0D8sqemDdwTyiSUuXi/zh7M+LOHSnle+PMzeMZAVsLF+fw7sEmdHrTK4n1Ls0tsIjuUjbORRnQ1Lgab08y9sfRirOg/4JVrRTQO8G4yn0BcUJ0m4uD82I47VwD8xI+U97zPO+bsT9v1x2sPAJG8e+9QwiRXB6chgNJCbBziZTvZwRB0EqSMh1Kp2DyVNraCS5pqpCJ4n7WERHSiW8eGxsbSLIw5jSukhO9CYGrsdCeEdkClVPJQn1wXfdCpJqH62XkTjTpnry8/BEnmwCOuEvnsEaj0UqSUXJCi1Jo5Zz/EQHmjuO8fGhoCDv7qsKpk9ACcwuJPZAt8edCiGOSCk12OU3mdSQ3zo9ouEBKeXcQBBOuF8g7prGCUfjkymQuFqGtzHd1ZVCZNJjWFaX+xqawhxjIkZGRm+bMmYNdeMj7E6I7+rDxNKGY8kjReWTCz7EsSe5DnJTQotfrhIl8U9y94KKJ5CK4bP3e2bNnL4URbDruZX+vyxdlrcdJf/LoPinZnZv/Pc97p5Tymk5ZgDnnuDsTl7v31LgqKi/Lxrko/5RoXMmP7LvijvH4lJlgXGW5BBYBcLq5BhahfQa8q6ajbXvxYxEB47ou7iLCBbtjtVptPzVVdlKP6qbYLmXvzsKui2KDgFXcM4VLFu8UQhycobieGsUcIOYM8Wvvj5JSIIi7VboZV/V6/ZmO4zwUX5Y76Q6wmXByZdIHzvnxiNXDYeGOHTsOuPfee6GQFS0O5xy7hnChwAXZ71fGqLRU7GXQ6nmeJ6Vs3T3XbDafPTw8jFiz8dLNLbBdhs8kLbWUMgiCoJUESVUIO2UGbRf8bDKvlYs5w2azuUDNEldkcPMqOOqCrzsXi9BV9ru6MqhsOkzqS+6zwsluGIbXERGyej7a39+/f1biBBMe0ZlHJvyszqWsbIF43sN1Qlu+KTILV4kcF2duxCnWszplsDXhA9NvdfmibBmQV/Yoa33rPrc8/J9sKmZdXRPXhw0zZHVGkoueGldF5WXZOBfll7KMqz/TqPPcfS5bNX4X0UwwrjJcAnF5z1XtQJSMXRHfFN56Zbq5BhYd/On8vuu67yCif4FyV6lUvG4p0fMImHq9/ow4oHn3di5/ymnZfUIIJCZoXfI6HUo3xUbxAZ9wMqd8h11ZJPK4LwxDT73Pp5txFZ3mvQ8ua4yxR/r7++enlZCZYFyZ9AHBwI7j3McY2w986fv+mUV5Irm3BZnpZs2atUTdjS3z5KoMWjnnmHvvaHdSp2tcJVnF0vfImZxcmczrODvo/RhXXCcihMDdeoVLHvmTUny152Jh4kr8QFcGlUiCcVX1en1+PJdx2oiTY8TXflYI8Z6syk14RGcemfBzHuOqV+uErnxbsGDBXn19fTCkkMHxS0IIyB2c5iebodPSPVCXL8pYj1U+zSt7km+K8L/neR+UUuLOtwkbtkldSoZH/NQz4wp3LRbVXUxxxkXJUsqWG3ulUrl17dq1WP9zl1KMqywjY7obV21cAs+ft2I1dv4zy+blh3yXMVIvD7WugblZbfKLnPN/JKI/+L7/K+Updr8QV4HsbEi+8XUhBI6cO5a8AoZzDgMBhsIOKeWJkSvQTUnFnHOcJMCARnmXEKJdFsNu5PTkeTvFBotTrVZDjA2SrmBOT4jbyQhCP1kIgUD+8dLJuBocHDwqDEPc/TW3XZKP6W5cldEH13XPIKIvxKBdWa1Wz8dt9Srvuq77MiJ6XxiG7240GtjRa5V4QVsDDLPcj8o0rtCeLq2e5x0kpcQ8ODkm/bVCCNyDNqEUNa7ieArMa8wvpPAdj/eL6TXyzzeZ15HbFq4g+GzcwUvDMLxA3XiIM5qeqN7hkoFHIbdA5ftCc7EngqVApboyqEATU/Iq5/z/4dJTpbGOd5wV5RHTeWTCz7pjZLJOmMi3xK0Mm07NZnOpmlAkkTNwCZs9e/ZB0809sChfqLKuLBmQV/dJrfe5+D9eN38ef/tuIcTnkno8zztaSok7Y7FZjStdemlcJc3mlpcm/IzGIt5DPglk3MS9qG/1fX88g3geIVWGcbW1b4wtmHvJavjnj5fpblxlZglkzkH7rFjV9hbwR8875B9IEvxLx4t1DczDZtnvKIIT6fGBO06JkHkSO1goq0dHR49Zv379491ayStglixZMqfZbN4ipXwB6kSsBRGtZ4wlKbTx2w+CIIARPW1OrVJCGVkvR2NMkCxgjoLPUK1We7Hq8pgSMtiBQrzZhL61M64451CsX6VkuIPv+1jGePThwuc4AxwMjqs6KaPdxrPM52X2QUmTDBKfJKLbpJTgz3lRqvWD4pvqkWjEVZOKcM6xCL2GiG7yfX/8Dr2kn2UbV6i3KK2xgjR+eSpcR4QQmck7uhlXjLFOPLp21qxZL77rrrvGM7KanFyhr4bzmlzXvZ6Ikrv0MJ6Ii0M2rHqctGlYCIF/Z5a88sdkLpY5J3TrUugvJIN02+vVd8qVDGhCCCEQg9Wp5OaRMuaRCT/rjpEJb+rKN9d1X0FErTg3KeWxQRBA6R8v0bq0b5SafTq7B+bmC0XWJzFx+KnQepzFoHllj/ptAf5H/36FxEbx93cREa7UQEp2nPhCd8PahmtKMo2r1FqQ7gI20GfFOgV0iw8IIZCQqVVMeNLkW7SdMq5O8n0f7sO5SxnG1afnrVit3gHVany6G1dpl0DJ2PC+K1a3XTzRpyfOPXzejsqORxgxKLStYl0Dc/PapBc559gdvyD211WfP4W7dZrN5rlJwoVurRQRMDjpmTVr1pVSSqTWrip1b5dSfrpWqy1fs2ZNYrx0a3rKnmfsxCRtb4kSf+BC4JtrtdrVqdOUtIBS73cZp72DcfVTxtjLinYyK3130TrKep9zXmofPM97m5TyvKw7P2Jj/YatW7detWHDhtbVD9E1Ca+JF6AniGgxUt+n+9YL4wptFKE1ylJ2ABH9Wkp5KxF9JnWiPIHkHMZVuou5eFQn5ippyHBe48T87GjTAheN4844tTyKE0vf95HQJLPklT+pOVxoLpY1H0zq0ZVBJm324ltkqZ0zZ85meEcQ0Xm+76/I0U4uHiljHoEWXX7WHSNd3tSVbyl3wC8KIRAPPKm4rvs6bErB/grD8OhGo4GETNOp5OKLhGBdnE1lj/p9Ef5fuHDhftVq9UYiOkqtA+sErrEgIuhxSAzUzrgqMlbvEUIkXgRGuospzkoc4I4wDBc1Go0NRTpSyLgqUrF91yKQEwGq1+tLHMd5jpRyLyLaVK1Wf5s2EHLWVei1wcHBeWEYHi6lxKWSm2q12m+mot1CRO7klxPDpL+/v5YV7J0mL0kIMh2Nq7L7MDg4uDQMw3rkjrl7lKb2T47jrBkaGsIp6LQrM4lWU/BM5vVRRx1VffjhhyET5uPeo2az+cCee+5596pVq3A/kC27CALKrrQkogHf95MrEbr2cKp5xISfu3bGvlAaAlPNFyaE6/B/vIbAwwcn+kPp+zQN6Uk2ICcYVyZ1mn7LOb843my7TghxStH6rHFVFDH7vkXgaYSANa6CDz2Nhtt21SLwtECAc35JZDxjbv9SCPFXT4tO205aBGIEphv/K6ef08a48jxvpZTypWEYIg4QrqmFijWuCsFlX7YIPL0QsMaVNa6eXhxve7urIxAnV2ngDjfG2ClCiOt29T7b/lkEEgSmI/9PN+MKp5APPvjgn4noZ0KIE3S4xxpXOqjZbywCTxMEPM+7HMk/hBDH5knwEWdWu4aIbvB9/8vTAaZdoQ/TAUdLg0VgpiKwYMGC2bVaDa49c4jopCgGEvcAPlCtVuvTMb52puJs6Z6eCEx3/h8cHPzLMAwvjGN9vz8NUKwMDAwslFL+MW/cf5pma1xNg1G0JFgELAIWAYuARcAi0BsE4qxzakbjUSJ6te/7P+lNi7ZWi8D0QcDy/9SPhTWuph5z26JFwCJgEbAIWAQsAlOEAFKbj42NXY3Tdynl/VLKG9R76KaIDNuMRWCnIGD5f+pht8bV1GNuW7QIWAQsAhYBi4BFwCJgEbAIWAR2QQSscbULDqrtkkXAImARsAhYBCwC7RFYtmxZ7YknnsDdPX9FRLjjcs/4EvD9wzB8Y6PRWG3xswhYBCwCOghY40oHNfuNRcAiYBGwCFgELAIzEgHO+d8xxj7BGDswqwNSyhVBEOCicFssAhYBi0BhBKxxVRgy+4FFwCJgEbAIWAStJjSBAAAgAElEQVQsAjMRAdd1PxBd/H15TPsIEf1ASnk3ET3CGHu02Wxu6uvru9teKD8TR9fSbBGYHghY42p6jIOlwiJgEbAIWAQsAhaBHiIwODh4VBiGP2OMQff57qxZs0676667/tTDJm3VFgGLwNMQAWtcPQ0H3XbZImARsAhYBCwCTzcEPM9bhXv7pJTfDILgrYwx+XTDwPbXImAR6D0CO824wg3ImzZt2ndsbGxMCPFYngtKS4bDWbhw4TMrlcrjjUbjqTx1TwOa85CZfscZGBjYt9lsjq5fv/5xnQrsN+UjMF15af78+bvNnTt3LyLaXPByTRocHNxn+/btzYJ8Vvg7DRqder0+T0o5u9ls/nH9+vXbyx/R7Bqn6zjn7P/TTXYU5sWcOE56TYOH1Tpm6rj0hO68WLque0h0txWSVDwWhuHCRqPxBC5XnTVr1j5PPfXUY1MpF7rwjQlOU8bDurzPGDPpn0GzZp/m5TOzVv7v616116t6y+p3r+qZ6rW4kHHFOb+WMTZIRJ/wfT/zFmXO+emMsX9gjP1CCPFhFahFixY9p1qt4pb0VzDGDmGM9cXPtzDGfuw4znlDQ0MiDW7Sbk7QJ7Wr0i2l/FV0S/sVjDEEtM6Ojbr/YoydLYQYSrehSzPqaUN3kzEGN4TVjuNcNzQ0tL5dvzzPe4uU8p1d+n2dEOJL6XcGBweXhWG4nDF2LGNsNzwnovvDMPyilPKKLIPSdHyn4vsMfvoWfhNCHMkYA7bM87x/llK+ijH2+NatW9+4YcOGbWl8XNc9hYhOY4yNNpvNNw8PD2/qxl+m/TPhpby0pd7LzWuc85MjvP6JMXZoXEcY8c6viejiThdtQmFxHOejUsrjonk1R5nPtxDRte3khM53RWnknH+OMfYSxtjzGGOVmLYx9CsOWP9ph7nnSSm/3AX3ISEEeGhC0R1nU/5S5M3FQoj/SNPled6bpJRnxb/fJIS4Kqt/OrKjE05l0ZWxLhzAGPtX/O44zkmdZCnnHDJyMWNskrwswoumMr0oD6t9Ljouuyo/JZgUxdLzvA9GGyyXRkvEDUR0o5Ty3EjvOBzsE6+Pt0fZAq/0ff+bWfzcDU/P81ZKKatE9Hbf9/12a1W1Wj0ma+Oq6Piq9efhYdd1X0REn+y2lqSef1YIcSN+M+V9nf51wzymq63Oafp9XH/htTGnzpopg4vydd7x1Kk3Zz8SEibo3nmwbzdHEn3OlGd11+K8mHZ6r5Bx5brubUS0DAp/EARfyKrY87yLpJQfiZS07wshXqO+E90S/VnG2LuU36D0thT/uDzBGPtrIcTvU4Kj1W7ODk9qN6GbiD4YhuFpRORCqY7/G1cIieglvu/fWQbNqCNptwPdTxHRSb7vf6eNMP8QY+ySjgP4v8rvR9V3PM97m5QSykRr0WCM4WSumiiYUsqV27ZtOz5tdJiO71R8nxqbwchIXovf+vv7aytXroTizBYuXLhfrVa7hzGG04qrgyA4O4XPQinlXVG2qD0it5DzhRAX5uEt0/7p8n8R2jR4jWLF8+3KtzjZwcZDUj4shJjEh/FGCuRAwmcw5nYo3w4LIZDieELR+E6LRs45+jErbhzuP6q8w98nCiFaynm6eJ73QinlBDmUfkdKuSoIghdm9M9IzunKV4U/Tw2C4GsqXdih7+vrw8ZVkh3tc0KId2f0W0t2dOLRMuhqVz/n/A7G2MFSyuVBEFyU9V68wGITi8IwXNZoNKBEt0pRXjSQ6Vo8nNCpI9NN5VUZ46ZDdw55p4Wl67rXREkrsFm5gTE2v528I6J/8X3/zDQd3fDknGP9qRDRYb7v36Z+zzkfX6tGR0d3S5+SmeCUl4c9z3u5lHLSpksnvKWUHwiCAJvRRvqMbv+6YQ66Oumcht9r8VlOrPBaWgZrt9dlzmjXm0PeqU1P0L3zYN9ujiT6nCnP9lLn6ianptq4ulJKibskbqjVar9BNh7P8+aGYXhkvKPCGWPYDV6i+kIrg7SiWq1+O6tTzWbzPYyxd2QZdQqDPAbXICL6x/7+/m9CGa/X60dWKpWvSymfwxhb09/ff3CipMeLrxbNqQl2fqVS+S5+C8MQSutBsQG6iDH2xMjIyP4bN27cmqGkJcbVLyqVimqUsmaziTSyL49PFsaNK845dupviRVe7Dh9DCdyS5Ys6duxY8friQjK8DMYY58UQpyjtplnMvRQkI0L707KZbfJqChNbwafxSeTRwohfhk/I9d1f0ZEuN9kdX9//+HqeOdUEnU3F7R5qdtEVni8EK+5rntGzBNo4kvVavW8NWvWPOy67iLHca6ODIgT4rax6fHfirJ3jJQSJz+QITgN/pAQ4tfAOzLWDsB3kQvOq4UQf6vS7nle4e90aeScX0lEt0gpb+vv739ECNG3xx57vJiIPoM1mTH2oBACxsakuAvVuKpUKkvVPoyNjb2JiJZ3MK60xrnE+TfJuIpPcy9T+jHJuDKRHTnnjRZdnermnGPj5Mp43cDJ1KTCOccJxcch34UQOMVsFU1eTDb6pmSexWuQlkzfhflJS2ZFBg7WQ3isJOV7RPR+3/fvXbx48f7NZnMFY6y1yRSfPn2lyPqoa1yZzLsiPLxkyZI5UsoF6QnSbDax0YhyfKVSeUB9LqV8aGhoaDN+011jTPpXIg8XXrN11x0VK3hItNNZGWOb165d+1CCt0l7XeSv1nzJ2492uneesVPpVjcgEuPKlGehA+jYHJ3wzPtsSo0r+Dy2U2Tj3UVMcij+ExS5PIOUR+lvJzQ9z4Oxg93MipTyLUEQtFzNUHRpTgmj04UQcKkcL/V6fSByZWnghzAM/7LRaNyaHjTXdT9KRBD4PxRCJEpu67VkoUgbV0nAbuR2ebMQ4rXpOmPXIOzWb6/Vagfcc889iHdrlbJwLmHnva0g7DYZ1eee530nOqF6PWOsMTIycjAMWNd130NEn8appeM4LxwaGkoWlq5zxhQfE17qRpyy8BXhtQrnHLu4z5ZSficIgjeq7eCSzS1btsBgwunM74UQcKFJ+O9uuNtF7oC3SimPzhu3yDkv+p02je0wGxwcXBqGYeuEutls7pflEhq7I/wG7wghJshJ13XPJKLPtzOudMfZlL/anTQsXbp07+3btw8T0d5EdDsC+jN2TWFstIL9dWRHJ/40patT3QMDA8+qVCoP4mQ+68QglpUtnotO8M8VQsAtTJuHp3qegVDdcdlF+UlbHnDOsa6fGA//r1RXcoUnbo423V4dbdRuFEJgw7Xlap5nfdQ1rnTHV+XtonI4tY62NpeazaY7PDzc0kmyiibva/NvHszj+dHWW8pgDmjzWV66UxgbtddBRhrVa4BfLn0yxYeZnkhZfeOc5+JZ3bW405qT99mUGlfdiOKcQ+l/U/TeBZFC87G8Qi3vBEPMke/7C7OSZ7iu+29E9IZIufhBEAQQrrlKO5rVCRbtkE9SeGM3HcSaQSk4OO2OGAtOYICLDL8nhHhdihFbu3CqcaUE7LKxsbHnrlu37v6MTuCIGK50XuySOO5fbjKR8gqUPEZwGSdXoCdWvOAeuK+U8lNSys8Q0Z3RHSe7d3Ij6ra46BqP3RiqEy91+7bTwteO1zjnL4tiklpxR1EMwmA6TgC/1+v1ExzH+QH+XalU+Nq1awPV8GCMvUgI8btu9MX8AZ//lsGS9ztdGjvR43ke3ELXQZ+oVqu7Z8U/4ETbcZyVjDEk3Kmp9XUzrrph0Ws5J6WccELked7lcO+B0YTTutg1e8LJlans6NTndsZVHrq6YRnLyX9njL0SczwIAsQNjpd6vX6o4zjYOJPNZvO5w8PDrZ15Ax5OTq5yy3QTHjYZlxLl+bThJ0MsvxzpAG+LmWPCBm7CMOrGCxG9zPd9pG1vlW546hhXhuNbWJ5mzae8iqrOGmPSvzyY4x1TnSLrexM+y0u3Oham7bWTk6b1duP5Tvjn+TaFQenGVbf1w0Tn6lb3zjKuaGBgACc3MHTmOo7TitmQUv49YwynLQg6RuKLXEIt7wSL4g2+nBWAHn+PWAMEsD8shNg/A7hCNKsTLG1cxS56lxERFIH1c+fO5atWrUKsyoTCOUecC1wDbxRCJDturXeyTq5c1z0r2p3+FE5qhBCIK8ssnHO4y72ZiK7wfR9KV6k46xofvZiMykkddjoQZDyIE4cDDjjgiLzugGXhowxGYV7qNpHbLXydeI1zjoQzF3fiF3w/NjY2Er1XS4xx13XPQVKbeLPiud1oU/Ar/J0uje1oWrx4sdtsNnGK/NLIFfgrQRCosWbjnw0ODh4XhuFPGGNbhBA4TR8vBYyrQuOch/9zKhLjyvDAwMCBlUoFsVYwEJ8fXZKKOCu4GKeNKyPZ0YkHsoyrvHTl4S3P87Ap9m+MsU1CiH71tAFuIUhWhDjTIAiONuFFXZluwsMmMn1X5CdDLJOYqyejZC4ITxg/lVL5zPO8++IwgQknnd3w1DSutOedrhzO0DNynQLorDEm/KvOt17qFG2MK621sYiuoI6DCV93kpGm9XbjebTdbk3K820Kg14aV4XW4jzrTrd3tIwr+LfHO6BZ9Q8wxuDXOymxBDbIPc87U0r5QcZYJ6Xsu0IIuHOVqvQT0Yd831fjDsbpj/2C/wc/VKvVWcputhbNqYUYJ0Ub48YQcwUm2ifycf4dEb0j69Qq/v7zRAS8JimBWcYV5xyxJFCekPmu5WYopWyNseM4rf/HfyOmDfFeXxNCnJrGWXd8FeGrxR9tvkfWOpzwCSnlzUEQ/DahN8tHN4shOeeI00tc3kYrlcqytWvXwlWoUDHtny7/5yFSoS03r3me94XIp/4MxtiPhBCvbNcO5xxGKeIhPxLFLX1cCQz/cZR8Bpk/cxWd73RpVAnyPO8/pZTI/vcMuMYhzhFzqlarfbBdunnP806SUl6ftdmSw7jSkhmm/JVlxHDOvxpt4GCj6lohxOlKgO8E48pUdnRiABO68jBWvV6fRUQPxWN7vJIpES4xOKnaPx1Do8OLujLdhIdNxmVX5CcTLF3XvZqI3htt4P5BCIFsxZkllhfHSik/HwTBP6bXx3aKvo5xZTi+ibFYSA6nO61xcpV7jTHpX2q+lalTpCGYpLOa8JlKd14vHNP2OvCy1hqfl+fxXjfjKqVPGutzaDMvz/ZS5+q2NukaV93qxfNJxpXiBoLnG4kIPv6PxNns8BtiOg5Lf5vHAs6zo4sdWyHENVnEc84PZowh8xQMkX2TIE5dmlOCIatJnFTBnQUK66QU8DEDtVz/pJSXBUGAE6zx0sa4+jpjDBcj5i0TTsSUxTjP922zMub5uEvikbZVENFXfd9H6tVmAeMKQcytdLJZ8Ws56c2TLUmtqjT+z0Nfl7HL5DXXdb9BRG/JOhlN8Rqy5iHu6lIhxLmccxgdJ3X7Lk23zne6NKboT2Jukp8hc75SrVYvaGdcKbvCt/u+PyFTaTfjSldmlDX/ErfAxYsXP7/ZbP4B8pWI6r7vb+xgXBnJjk48mjauitCVh/djWdtSNInoW77vg6fh0nqs4zj/ifjSMAz3w71GSX06vKgr0014mHOuPS67Ij+ZYOm67qXIGBzFdP8ySs7zV+14KwkRiFjoG0KI8fW0mx6iaVxpj68uD2fI5aInV7n1GRP+zTHf0nSUppOY8JlKd17jyrS9DrystcYn9XXjebyXw7gqVZ9DZXmNK921OO+60+k9XePqEiJqZb9LlzAMscDBrzmdlnFRpMgFsF2klO8NggCnLBOydHHOkdEJmZ0Kp3TMaVy9P3LxgZvIpKL64I+MjOwRJz/QplmdYESEFMGte8GazWa1UqnMl1ICI2RSe7zZbB6WFUjqui7uGfoLIjrb9/2rUwrjpJirOKU2Us3j3i6kw+9YwjB8LAgCxJ60irIYFx7fXn0fhiHuJ5pPRDhha52SJAIrj3G1aNGiPavVKuKucCdO63PHcY4ZGhpCPE2hYoIPsu/p8n8eIhPaivBawi9ZMX0pXkuMk1baes75F+Hq2uZ0ui25Ot/p0qgS4XlePxHhTr15YRgiYQNcPhZIKf8zCIKXZxGs0DopMUwn48pknE34S51/iXHFOf9hPGcuSe4c7GBc4eoGbdnRiUfTxlURuvLwftz3JP7kydmzZ+935513Pqkodt8WQqhZ4rA4a/HwVM4z9MtEpu+K/GQiD6KrGZLsuxOS86R5TOHPLwkhkIF4wvpY8smV9rzT5eGM/hYyrnTWmJmmk5jwWUoW503O1eKDomtxN/k4Ff3IYVyN65Om+lzS3zzGlcla3A3XPM+1jCsd/1fP894ppbymXYateCHB3Sy4gLgnxlVWwHMCkhKbMx5jYUKzOsGyElrguFJJCT7BPU9hoD8iGYPjOC8fGhrCDux4aRNzdSFSRMPdMHKNeVEeBlDfMdmlyCtQ8hjBbfgLiTiQChxxEz8XQhyTx7hS3KLgHoTAdiQruXf27NlLoYAVwcgEH1Ne6kZnO3/4+LtMXlPG4g4hRHJ5cLop4I4df6TxPSMIgi9Ggu386KULpJR3B0EwIU15Jzp1vtOlsRMdcbwPDO656aB1Ze4lp3UTkuvEfN42W6DJOJvwV2r+YSNiHdLQI93v2NjYwLp16/4cy9jkDq50zJWR7OiEt2pcFaWrG9+nZCI8AJBi/+SRkZGb5syZgxNK8O0J0X1kMDRV+anFw1M5z+Ix1R6XXZGfTORBfInqdZEHyx8jD5ZnteOtJKMpjAjf97Getko3PHVOrlzX1R5fHXma1ec8iqra/yL6jEn/8mCOdwx0ihYcWd+b8FleutWxMG2vHS+b1tuN5zvh3+VbLX1OWZ+7bgiYrMVF1p12706ZcZVMsqyUzzFxAHsYd8D20LjKvPQzVjqSeKX/EUK8VF3YdGjOIYwwqXFXDi6wvVMIAbfE8eJ5HmJEoCwgy9Wz0+mi27gFHo/4GRyQ7dix44B7770XykXuYjKR8goUE0GYpKaP0uUHUbr8KLPu/13MqF4irEzABA+kuz8uzhoGpRoLa+Ylqp3AMsHHhP/zDGAXpS+T11zXxb1nuMB6rFar7aem5U/aVO97SlJdKxf7hc1mc0GSga0bnTrf6dLYjZYoxhJZEl+WdSpcr9ef6TgO7h/BqemkrGJdTq5aypKOzDDhr9T8OzWKQUIs3RFRvOKE0/oOJ1dGsiPnvClMV7dxVJ8n91lhlzwMw+uiy+KRCfXR/v7+/dPJa3R4UVemm/Aw51x7XHZFfjLBMnZHbV29EYbh8xqNxpo0f8UZZjH3kWTrddG6/L3knW546hhXJuOry8PpPpdkXGWuMSb9mwqdAm1k6SQmfJaXbnUcTNtrJydN6+3G8+3wy4NBUX0uJeu7Gle91rm6rU1TZlx5nvfB6AJf3DEyyZCIB+hNUkqkYkfpyckVKpZSHqEmRcBvCxYs2KtWq2GnF8Hu5wghPhnTpE1znoVY8ZmedHLAOf+X+FLkzFOoLOMKgd2O49zHGNuv3S3zOZWgwhfu5ZlMnSZinu8559h1PDm5c6mTcYUx7evrgyGF7GHj7h2KsCnsHmgiaEz4v9sk1uW1er2OBA9IBLB7NDVaLn/ptjzP+2acxfM+IQSSoIRxBkGk+d+vUwbOdF063+nS2AUzh3MOF+VFUsozgyDAXBsv0Und+3DJNmPskf7+/vlpxbyTcWUyzib8leIBnNIgQcl9YRh66h1k7YwrU9mRR64g3rEoXXl4P3mnXq/Pj+UfFt7VcZzgZ4UQuGB+QtHhxameZ2jPZFx2RX4ylAfYwMU9TpBjE1z+EubgnCN7KtyGn6xWq89es2YNMqW2Sjc8dYwrk/HV5eH0XCjLuMrSZ0z6lwdzU52i3feGfNaVV9JjYNpeOzlpWm83nu+Ef7dvi+hzOjxrshbH/ZorpWyFolQqlVvXrl0L3Tp3mTLjanBw8KgwDH8eU/ZuIcTnEio9zztaSokdIih5SBncK+NqDKnPiehY3MqO9nED9NjYGNL4vjyKBftTX19fPdnBN6G500IcG3OIb7gc7oFQ5IQQ58QDiguN3x8bEfjptVFmI9xPM6G0u0Q4dcv3ldVq9Xx1gcCOnOu62LF/XxiG7240GjgtzLV49EqQdWs/jptCjNoV8Y5iK4akk3HFOW+5mCJdeLPZXJoKZm/Fq8FFafbs2QfldQ/sJiw64WPKS91mdLuTq068hjo55zAiYEzskFKeGLn53ZS0xTkHHwJzlAnJYDjnSOcNFzOUS8MwvEBV4gcHB3kYhieq99XF7RX+TofGer1+hOM4NSFEKwNoUrDYOI7ziXjjAkr4EjWhTDxOuNdrbpLAI419J+PKZJxN+CslbxKSTxZCIPnIeGlnXMXfn0FEX4hfLiQ7OvGnwptadHXj/VT//h9OG5Xf2t7DpsPDUz3PTMZlV+UnHXmQ8INyiXyWTHtzdD0i5ktVSnl5EARIfjFeuuGpY1yZjK+uPE3PJ1PjqtsaM1N1EkM+a92HlzehRTyWWmtxN/nY6350i7lKY6Cjz+nwrMlaHI/HeGp4Inqr7/vf6Ia1+nzKjKs4xuhXSNAQE3AXESG9NlKyIxMZLreEgYVU4r0yrq6KUiufGSfVWBllDtqG+27itOg41XpL5G6GW9yTglgVLZpjoZlcOIl2RuNK4Wo0R2ljqFarvRgGXbzz2rrkMi4fF0JkJqZoZ1zhOyWtJ/58kohuk1I+joB+xthBjLHWvT3pG9m7LR5x3b24Db3VXUVx6YTX2lmzZr34rrvu+lM748p13VcQUSvGQkp5bBAEULjGS6Rg7hulZi/sHmiIjxEvdZvUObEb57WkPmwuNJvNW6LLs5HoAXjdTUTrYXTEO7z4DRdr4/45pFFV58b1cbZB/Ab+QpzSU9hwj68bGBZC4N9qAQ6FvtOhkXMOOQJX3w0woqWUmxzHeaaUErFlyb1V1wghYOy1Cuccmxivijc8WnMHLpMZ2CM5xm7xPTnY2b5KMSK1x9mQv9LZLOEhgL6qY4Y+ZsZcJX3UlR2d+DNlXGnR1Y3/FfqTFPr4SQghEIPVrhTmxZ0wz1q064zLrspPOvJAYQCk5/8PxtjfxPIuICJcNYFwhOfF7/1uZGTkaCS1Uhmnzdirr+DuLBTIhPQdWnAzxIYNCuIfkVSjRYPu+MafFubh9GTQMK5y6TNqOzr8i+/L4mGdPAEmfJaH7vQ4mLTXST6a1JunH92MK8aYkT6X1becPKu9FqNNVb9M7vjshHP62VQaV2zhwoX7VavVG4noKJUQKSXuZDqJiODyhUDjnhhXmGBEBOURrk7PUWiAYnhWepcXz3VpVgVDxoBsiVytcLHnzbVa7erkZCnK7HJAdKr2a+BBRJ/xff9X7Qazk3EVC2tcinxe1n1isQJ9w9atW6/asGEDGL9VTCZSmd8XwGvSpXMpd8AvCiEQezKpuK77OiLCKY0Mw/DoRqOB4P+OxRQfE17KS1te7NT3gNmsWbOulFIi7XBVebZdSvnpWq22vE3KcrjXnR270eDeNrU8ilMQNSBceVj4u6I0xgY23P2SLJEqbZuI6JO+7+NUbtz4SOKwumGdfp6+KkF3nE35K2XEqPc9jZPczbjSlR2dMCuLrjzj0t/fv/ucOXM2R6eOs4noPN/3V3T5rhAvZpzCJdVnyvSS5lmrGs/zCsn0XZWfgEVReaCOw/z583fbY489LoVLMGMMGyVJwUbKdWNjY+9PEsCo33UY+zysmX7nt0IIxESOl6LjayJP1XZzKqqdriLpyvs6/ItvyuJhHePKhM/y0J3FNCZ83YkJdevN048cxlWatHb6b+mXCOuuxSBYiRfcEYbhokajgY3a3KWQcZW71i4vDg4OLg3DEDvj2OUeanfPU1ntZTBIxfO8I6SUB0opN2/btu2XqpGR1e5U01xW32O664irgduj4zhrhoaGcDJhy05CYLry0uDgIFKVHx5l1UTs4aZarfablEtpJmJHHXVU9eGHH8Z383GnULPZfGDPPfe8e9WqVbhfq23R+a4ojXBPxB6JlHLfMAxhLK6bP3/+Xek4qliYtpJcZCVHyepEkuwj6x46vD9dxzkv289E2aHsNkoiGkjcv7v1WYcXu9XZ7nlRHk7XMxPHRZkPpa5FJljCRRhJX4gIGXkfq1arv8tK6qM7zu2+i1LCb8edmmnjKnlfd3ynkodNMNHtn0mbpt+a8JlO271qr1f16vRxKr/RWYuV+MvrhBCnFKV3pxhXRYk0fT+P9W3ahv3eImARmNkIJCdXZRlXMxuNmUk95/ySyMDHfUYdL4qdmb2zVO8KCHQzrnaFPto+WARmOgKe562UUr40DEPE7COMpFCxxlUhuOzLFgGLwK6KgDWuZvbIxoHSyAaHmMpThBDILmqLRWBaIWCNq2k1HJYYi8AkBHAK/OCDD/6ZiH4mhDhBByJrXOmgZr+xCFgEdjkEPM+7HIk9hBDHphNBZHU2zoh4DRHd4Pv+l3c5QGZAhxYsWDC7VqvBZWMOgo6jpEi4L/CBarVabxMnOAN6ZUnclRHgnP84ijFvCCHO2pX7aftmEZjBCFQGBgYQTvDHrPjLPP2yxlUelOw7FgGLgEXAIjDtEIgzf/5RIWyUiF7t+/5Pph2xliCLgEXAImAReFog8HQxrj5KRAvCMLw+T1a4p8XI205aBCwCFoEZjkB8T+HVOGmUUt4vpbxBvbtvhnfPkm8RsAhYBCwCMxCBp4VxNQPHxZJsEbAIWAQsAhYBi4BFwCJgEbAIzDAErHE1wwbMkmsRsAhYBCwCFgGLgEXAImARsAhMTwSscTU9x8VSZRGwCFgELAIWAYuARcAiYBGwCMwwBKxxNcMGzJJrEbAIWAQsAhYBi4BFwCJgEbAITE8ErHE1PcfFUmURsAhYBCwCFgGLgEXAImARsAjMMASscTXDBsySaxGwCFgELAIWAYuARcAiYBGwCExPBKxxNT3HxVJlEbAIWAQsAhYBi4BFwCJgEWFSmVwAACAASURBVLAIzDAEnlbG1fz583ebO3fuXkS0ec2aNaO9HqsS2nMWLlz4zEql8nij0XgqL70ltJu3qV69R4ODg/ts3769uX79+sd71YhpvUcddVR106ZN+46NjY0JIR7DXTumdc6k70vovzMwMLBvs9kcncJxnhG8tZP5oDBGO0nmmPKPlnzt4diY9keXtMLjrdvQTvpuqnGdSXgWorUEmV8KC+wkeWNKu5a8mS6YF+z8VM+5guS1fb00ugsZV5zzaxljgymymoyxPzHGVjuOc93Q0ND6snqJepQ2LxZC/Eeq7grn/AuMscVEdF+lUjk1y2jinJ/MGPsnxtih8fdQgn9NRBf7vv+TpE7XdV9ERJ8sSP9nhRA3qt/kbS/1TQtbIvqElPJXjLErGGN/xxibHSvt/8UYO1sIMdSOPpN24zpvEEJ8Lqv+xYsXu81m86vJs2q1+oY1a9Y8XBCrjq+7rnuI4zgflVIeF/V/TvzyFsbYLUR0re/7308qKIMvPM97i5TynV36cJ0Q4kvJO4sWLXpOtVo9hTH2CsbYIYyxPoXOHzuOc97Q0JDoVKfneZ6U8std2h0SQpzWjkdULNrVE9P6LTwXQhzJGMNcbRXduVxG/wcHB5eFYbg8moPHMsZ2Az1EdH8Yhl+UUl6hbiSUNSeL8JaC0csiufZqxpjLGNuDMeaksG47X4rOiy78zDzPe5OU8qy43puEEFcVbaPb+5oY5ZKtWXycoif3OlKEf9L8riNfk7HBt1nzzvO8lVLKKhG93fd9X+2XOger1eoxWeuTaX/ayQLO+emMsX9gjP1CCPHh9PjnGW/T+VdUznDOD4jW838FrY7jnNRJn4jehVxezBibIKOTfubF1bSPSXt58Myag5zzKZMzOrSayPzU+BvrF0V0HFNeasO77cTohDmmygwdfU4X86LzLd0ZHZ1IrSPvnCuq17STZWWtmzp0d1tPCxlXruveRkTLOlT6FBGd5Pv+d7o1nPd50qaU8tQgCL6mfue67ueJ6EzG2GNSypcEQbA2VS/FAvjtyu/bY4Ml+enDQohL8IfneS+XUqYNuI6kSik/EAQBDCGUQu2l+tLClog+GIbhaUQEhQ6na/hv3NAgopf4vn+nST+z2o1/u08IsSjrBMZ13UtBW/JtZEgvLNOQjicPDOVEgYWytUMZq2EhRF1ZHFp4afJFqxrO+YcYY62xb1diA/yjyXPO+WcZY+9S3t+WGAjxb08wxv5aCPH7dnV6nvdCKWXb5/hOSrkqCIIXZo0VDMIgCIBVx8I5x0ZIa0709/fXVq5cOZbGr0MFmXPZtP+e571NSgmlKBlnnMhWGWOVuN8rt23bdvyGDRuAaxlzEuMMJTM3b4E2z/Oul1L+fReIPymEOKfbOOR53knOLViwYHZfXx8M9gPjuj4nhHh3nnrzvqOBkbGsK8p7MT8U4p80v+vIV2VsMucd5xzzqkJEh/m+f5vaL3UOjo6O7rZ+/XqsP+Ol6HxI96eTLPA87yIp5UeiTcXvCyFek6Ir15wwXRN1dAbO+R2MsYOllMuDILgoi09i5RMbuRSG4bJGo3G7Lq6mfUS7GvMHn025nNGh1UTmp8bfRL/QkjcmvJSDd1WWmzDHkm915E08Rlp6Rg6aO+roOjpRAsLOkGVlrJu6dHdbW3WNq/Mrlcp3UXkYhjhZOSgW4lDMnxgZGdl/48aNW7s1nud5O/Bc1/0IEUHwbieiv/Z9H6c9E4rrumcQUaKEfqlarZ6H0xbXdRc5jnN1pMCeEH8AZfi/lyxZMkdKuSBdT7PZvCv+7fhKpfKA+lxK+dDQ0NBm/Fa0PbUeZVLAUJxNRP/Y39//TSjE9Xr9yEql8nUp5XMYY2v6+/sPTinKhfrZpt2WkRDtsvxNEAQ/TWGAE8IHpJR7EtHurVWhROPK87xjIuMYbYIfMY4fEkL8GuyF3SeMExG9WgjxtxnKxQSjOw9fJHUoguQXlUpFNZhYs9n8BGPs5RnG1ZXAIdL7b6jVar9Zs2bNiOd5c8MwPDI+9eSMMZw6LYGNlMXjqnFVqVSWqu+MjY29iYiWT6FxVWguc861+885fwlOIWPDCqe9H8NJ7JIlS/p27Njx+niuPoMxNm60mM5JHd7yPO8kKeX1GBcp5XeI6CtE9GB0Ktly+2w2mzDIX6nSmUeWdXqn0yLhed4/SykvU74v1bjSwagkWVeU9wrzT1pexBtxReVrspFTqnGlMx8y5F/bjZZ2xlWR8Tadf8q6lnusOednM8aujOUoTqYmFc75uZHXwMexHgohnqe+UBRX0z4WwVOlc2fIGR1aTWS+Mv5G+oWuvDHhJUUmr6hWq9/O4sNms/kextg70hsYJvoc2tHFXGe+peZOsuGcWyeK6TWWzTobRabrZlFZUWSd1zWuThdCwI1tvNTr9YHoGL+BH8Iw/MtGo3FrEULavZsFHuccrg44xYKy8wYhxPcyvodBsCHasX42FKQgCN6ovrNs2bLali1boMDjdOD3QojD29HAOW8pyc1m0x0eHm71sez21B2H2L3kKylBDAMWu3MVKeVbgiBouXvhb5N+Ku1+gzF2EowGIcSEHfvonVdGp0T/zhiDwvlWNFqmccU5v5sx9rzIHfBWKeXReeLLDPhiHFbXdT9KRCsiHvihECIxtFvPox1nKP9/lzau4P+sGrbqGMW7qTDEYSC0DPYsRondUH6DZ0KICXPQdd0ziejzU2hcFZrLJv33PG+VlPIFkTvlzUKI16axiV3f4BK0vVarHXDPPfcgji2z5JyTGMfCvMU5Bw1ww1sZBMHRaQJc1/0GEb1lKoyrpUuX7r19+/ZhItqbiG6P8SvVuNLAqCyZU4j3TPjHQL5i06wnxlUZ/dFRSDTGe9IczDv/FNxzj/XAwMCzKpXKgzjRzjoNjOVza14zxs4VQlyaWitLkTN5+6iL586QMzq0msj8kvQLbXljwkvd5j14rt0Ghom8Qb26mOvMN3Xu6OhEMQ7ac64MnNMeTHnXTRMZ3E43SX4vzbiKXVcQHwOBeHCG61o3WjKfp5Xoer1+rOM4P2SM1Rhj724XIxT7MbdOYIhoMO0Lj9/r9foJjuP8oGWhVCp87dq1QRYReYSsaXvKMfL9vu8vbOOa929E9IZIwfpBEASIBYHyCH9t7X6qjE1E2DF8zujo6P5qggHOOU4pX+s4ztHRCc3PyzSuVEODMfYiIcTv8jCKLl+odXPOPxbhfF7kgvI9IcTrUs8yjatutCULZvTeBZHhhPonFZxEOo6zkjGGRBjg4/EyHYwrk7ncrv+IR4hOH1ejo2NjY89dt27d/RnQwPUDboxe7F78zXZ455mTurzFOYdRjNPUy4IgwE7ehDKVxpXneZfD9RgGKWMMCidOWEszrnQwKkvmRP2ZpHC34z1T/tGVrxj4bou/jltgWf0palzpjLfumqhiV2Ss43UNm3mvlFJ+KggCxEuPl3q9fqjjONholFEc8HOHh4fHvUlMcU2tAV03VU3wnGo5Y0Jrp3Wv05pXhn5hKm8457q81HFTBZh0M64QS1xEn+umXyTPO6yzSehObtlqqhOZzrlu8jUPzmnjKs+6aUp3t7EqxbiK3XouIyIIwfVz587lq1atQryMcVGVaCnlHyIFH25Fc9spPgrzIYD34ug0piGEQPzSpAK6x8bGRmCodVLm8ihynHOj9pQdhy+nExkkhMe+oUiE8LAQYv94ESqlXSzSRLQXYpDUBbterz/TcRwodXePjo4e09fXh+QlpZ1cua57DgLFYyH03LwMo8sXKUEC9y4ozzcKIU5MPetmXNHAwABOa2EIz3UcpxVDFMfp4FQGQdZIfDGpDA4OHheGIRKpbBFC4JRrvOxs46rAXC7Uf9d1z4pOXz7VaT7G/HxD5A70ZiK6wvd9GBWZJc+c1OUtzvl1jLGTd/bJ1cDAwIGVSgWxVjDAn4/NpB4YV4XnX4myboIC0In3TPlHV76C+bot/prGldF86EZTO4VEd06kJ2Ge+adilzauuskZz/OwifhvjLFNQoj+VDIeuAyenTU/TfkktQbkMa4Kzx9FR5lSOVPC2BeS+em5o6tfmMobA14yNq6iONlC+lzGYlcI83YnV93mm8KThXUi0zmnK8tS/DUeHpJ33TSlu5uuqmtcYXd5Y1w5Yq4QOL8PY+x3RPSOsk6tUsIZpwBnwM0vbrftyUC8sHwhiofC+z8SQiA+op2ShuxOiJP5iBACPtyTSp6FxPM8o/aUndUP+b6vxleM0xP7h/4PfqhWq7OQeaqsdmFQ4RRPSokThdsTN0nO+fvg/sQYe8/o6Og3emBcXUNEyNj34ygJBDLw5SqKECnEF2rlSUKUKJbtK0EQqElP2roF4iDU87wzpZRI7tHJGPyuEOL1WZ1RfO3HjeTkvTzGFWIR4lMMfAbXWJwYCynlzUEQ/FYRlHkSWhSdy1r955x/JjYONjHGWi7DUsqW/HEcp/X/+G/EqiF282tCiFM7zNs8io8Wb3HOYRy3Ykp3ZswV5xzZOWGgXyuEOF0JLC/z5KowRmXJnDjZSq51xJR/dOVragEvLeaqrP6kZEF6ugxE8wgxxOPB9q7rFh5v3TUxtX4XkjP1en0WET0Ed9hIrzheyRTciv9ljO2f5T5viqva1zzrvgmeUy1nDGjVkvnpuaOrX5jKG11eKkPpJ6JC+pzCf1qYK3pRofmm6B+tJHFFdCLTOafQrOo1XWVZir/Gjau866Yp3d0UVV3jKqtenFTh+BVGStt04d0ISj9XgEf2OGQUgzHkRb7WyDJ2SLu2FNedSacSKQGKrG2Iu7pUCIEg2Uklp5BN4jC02lP6+S4hxDVt6DiYMYZMSlBI90UiDdN+pgUI5/xHWMzCMHx+o9G4x3Xdu5C5cNasWftv2bJFlm1ccc4Rx4VYr464lcUXqbFvnU5lnYK2i7lSjptR1UYigq/xIzE/4jfE7h2WlaFLEWDJbuftvu9PyL6Z07hqO42I6Ku+7yMTWNMgW2Dbuazbf87515N4vZwyoNs86mpc6fIW6Iv7iUyAnWRkz7IFLl68+PnNZvMP4Csiqvu+v7EXxpUORmXJnDZ8kMl7pvyjK197aFwZzQc1piPHfBo3rnTGW3dNTBlXhXWGxBggom/5vo8YR7jyIyzgPxGXGYbhfo1GA9lZx4spn6Tq6qmMmWo5ozv2ujI/a+7o6Bem8iamo7WpUISXyjCu4GlQRJ9L+E8X8y5yoauOnug9RXQi0zmnK8tS/NUyroqsm6Z0d5O7WsZVnKWvdedQs9msViqV+dGJx9sYY8jm9niz2TysQ+KHbjRNeJ4C/g4iemkYhjBkXhXf33FUVla2OAU77gmaFE+TEqBJYOz5QogLdRcS0/aUfr4/chWD28OkovpMj4yM7IGMjGW1m7gCRsYUsrYhlT5ogPGBGKh/jYzYNy9YsGCvHhhXX4TLSCdjpA0W6rUAuflCrct1Xdx19heINfN9/+oUX0xyC0SWySiRAeLyHCnle4MgwGnMhIyAnHOcfsJIn5T+OKmfc570eVJih5zG1SVElGTrxIbD/OieN5zytE7+krHMY1wVmcsm/U/4lIhwXxvSQ3csYRg+FgTBunYv5dnwUHBuOxadiIgFNfgAgfM4Ybk3fh8n3c/sZUILzjniSjGelyR3FPXIuCo8/8qSOUV4z5R/dOVrloKY5hkdt8AS+zMuC9J0hWEIZRLrsmpcFR5v3TVRxa7IWCftKevdk7Nnz97vzjvvfFJRiL4thMA9kBOKKa6pNSCPcWWM51TJGR15aCLzs+aOjn5hKm9iOnCHKZJI5ealkoyrQvpcTKu2nqGc0COTdmEdvahOBHpN55wimwvJshR/tYyrIuumKd3ddBgt4yorOBU7vK7r/oyIYOx0dOnpRlRKAU7uf7rfcZwj1q5d+1C9Xp/vOM4axLogDaZ6yWvyrRJoeIcQIrk8ON00Auix84UU7GcEQQBBOankUeRM21Mm8qQAXqVPyGCGTGbjsToltttyeYmzKEKRhLsZkn2cFobhcY1G4796ZFydH/XvAinl3UEQTEhL3olPFCFSiC9Si+cfGWP7Oo7z8qGhIeyGjpeskyvP894ppbwmK5Nf8iHnHFkskc2yk3GVnJZOcm3NY1y1CWIHLyMRA7Lb/VwIcUwe46rIXDbpv+u6FyLFPIz1yMXnRUVkgO6cjOatFm8pyh2ScGCscJfOYY1Go5WQo9cJLaJ4r3VEhNjSzWNjYwPr1q37c7yIJXeflOYWqINRWTKnCO+Z8o+ufM1SENP8qGNcldifQqnYdcZbd/6p2BUZ65QchhcMPFVOHhkZuWnOnDnwEsB6fUJ0DyA2ICYUU1xTbecxroxkTIzRlMgZnbE3kflZc0dHvzCVN8raXJSXjGOushKydNLn8MwE83YxV3GbXXV0znkhnSgeY6O1vQwjFgktiq6bZcqKLBlZpnEFpsD9PDj9uTNKjw4XNuOiKNGn+b6PZA6twjlHcDdODh7fsWPH4L333guhO16UHZKxWq22X1ZaZ/W+oXYpX+O2ugpZ0/YUBpt0eazS5yRu5X+EEC+NGTs5adLqZxZju657NRG9F4cgkV/7A0m2m14YV8oFjmGz2VygZn7qxDy6fKEINk9KCWGLjFPPHh4eRizQeMkyrpLJmJXaPxFenPPhKJkFklxkGldxgpCHYhfXSenaDYwrKP2t1PJRqv4gStXPDYyrzLls0n/O+fGIf8Rh944dOw5Iz9eigiLnhkdyKXgh3oppcTjn2OmEi+eVQoj3JzT22riKYk0QK3pEtIkyYdezFydXOvOvLFnXRuHO5D1T/tGVr7GMLT0Ve4n9KWRc6Yx31tzMM/9U7IqMdUoOt+6zwol3GIbXRS7qyCD6aH9///5ZV2KY4ppqu+u6XwKeUyZndGg1kfnt5k5R/cJU3ij6UyFeKknpL6TPxZi1jBUdPaOLcdVRR/c8r7BOFOvHRmt7STifWnTdLFNWZMnIUo0rxae302lRIT1KAX7CZbFwzeKc48JZKCGTXATq9foz4oBYXHqb6fLned434+xubW8Oz2tcmbanuj9KKY9QExOABhg2tVoNO9oI8D1HCIEkE/BBN+pnFmN7noc7tRDvgXKhEAK7cy0aynYLjDM2IonGfp0y66SZRpcvFEH7L/Hlf5knKW1Orj4YXfCMO1UyNw+Ue5rQTKZxpSQIeaS/v39+WkEwMa6SLHfJvW0mxlXWXPY8T7v/CCp2HOc+jDMR/Yvv+2cWEgSpl/Mod7q8FS9w7yGiTyOL5axZs5bAJWkqjCvcuRZfUHxfGIaeeudbL4wrHYzKkjntFO4s3jPlH1352ivjqqz+FE3FrjPevTSuuukMsZcK5AYMHZwcIz76s0IIXN46qZjiWtS4MsXTdd0pkzM6tJrI/HZzp6h+YSpvkjEtyktlKP1ou4g+h/dNMO9mXHWab5zzwjpRrIMare0l4Vx43SxTVvTMuIoV/9OI6PI4ALxngd5qJ2JfZdx3gVTFr4gy3P04JRxhgCDb3Q4p5YmR29lNinKNnegr4r/bBh3mNa7i97TbUybFGNLZE9Gxvu+3Yjxwg/zY2BjS0mIn/k99fX119SSOc27cbnqRrtfrS2q1mkNE69esWYN09T0xrmLccHcPXJ5QLg3D8AJVqRwcHORhGJ6o3hvVwbhinfgiFuwY+5Pj9l4rhMAdQhNKlnE1ODh4VHLPV/qONc/zjpZS4jJrGPPgx0nGVfw9XC3hzpqZQEXHuFq0aNGe1WoVsRXgZ6SEb8Xp6BhXneayaf9d1z2DiL4QA31ltVo9P+Gt+DfHdd2XEdH7wjB8d6PRwClgZsljXOnylup2nOV+1MuTK6WzJwshkOxlvPTCuNLFqAyZkzauuq0jJvxjIl+7Lf46boHAvYz+FDWudMc7Qz52PdWJ+5h57063sU7x/f/DpezKbx3vQzTBNdVurj5GrlSF1y+0szPkTFFaS5D5mae+RfULE3mjy0vd5j3q7XbPFa51LKrPmWDezrjqNN9MdKIEW5M5VxLOCSmF1k0TutvpJsnvuidX2xhjo3ElCKifozQ0VKvVXpzlhteNmKznnZToFHPfN3v27OepO8wwSprN5i3RpbsvwLuI64GxAHslTveM33AhL1IvI8bISJEzaU+ZFFdF91hhVx9JE1YSEbCGCyBS3YPet0QuX99SCS2j3U6LdNJWL06u4rrhC3x9lCyilREKrp44fYkz8NXjVP/DQgj8u1V0+CJezMYvnIS7iRAiM7lCm2yBoPNXSIIRk4FMikiBjpTs2FHFfWAwsOCyOsG44pzDgEMSlmTO4SQEgjdd+hhju8X3usCovSoxKhUe6TT/1s6aNevFd911159yGldF5rJ2/5NOKml18dOTRHSblBLjPS9Kf35Q5ILXuver2Wy6nZLi5DWu4ljQQrzFOccYvoaIbvJ9/w3pAZoC4wono4gTnSCTemVc6WBUhsxhjBXhvdYw6PKPiXxtM+9Uttgz/gPzFVlt1YLNDmymsNHR0d3Wr1+/XX1o2h8d40pnvNNzIO/8yymzOuoMytUVIEMIIRCD1bHo4qpWmrePunjuDDmjQauRzM+jOCeYd9IvTORNar6dJKVMNq068lIe2nMYV4X1uXiMtPSMovOtBJ1oHF7dOVcSzqBDa93UpbubDNI1rtL1bonc63DZ5c21Wu3q1G50Nxo6Pu+mRC9YsGB2X18fXNi4lPLqIAjOVivEhJ01a9aVUsq34noo5dl2KeWna7XactwX1YmIAkK2dbqj057KYEQEIxAui89R6IICelZ6N1sVTKbtIqFFJxx6aFyhWbh5YuxwKXLLkFTKozjx8H0fCRFaRYcvouwwB0Qngr+WUt5KRJ/xfR9upZmlXSr2hQsX7letVm+ME7eMf4s6kVKeiHAiBjfKtHH1U8bYy4pOBjUlquralKonc/7lNK4KzWXd/qcWuLdJKc/Luics3gC5YevWrVdt2LAByne78cm1qxx/nJu3OOeviQ3kJ4hoMVKgpwmYAuNKvddnvPkeGleF5x8+MJV1GQObax2JL1MvxD8m8rXDvCs0nbOMK1Rg2p92crud4ld0TmR1Mu+aWFRmZbXV39+/+5w5czZHp/2zieg83/dX5AFeB1e13rx91MFzZ8kZHVpNZH4exTnBvJt+oStv1DEtwkt5aO9mXGHzQ0ef08W86HwrQycyXdvLwDmmQXvdNJUVWfKokHGVR6BN13cGBwfnhWF4eJS9BTFLm2q12m/KNALT/S7aXgaDVTzPO0JKeaCUcvO2bdt+2UnZTNov2u50G6+jjjqq+vDDD2Oc5uMuk2az+cCee+5596pVq3BHw7Qpg4ODS8MwxAko7lsb6na3W3QBdMu46u/vr2UFYqc7liRbybpvYjqAULT/WTTHddQjd+Ld4e6KDKBDQ0M4We5JmSm81ZPO56xUB6OdJXOK8E9Z8jUnjFqvFemPVgMZH+mMd1lt561H2SRCgqWBxF0+7/dTietMwDPBrSitZcj8vGPW6T0TeWPKS3npL0veTBfM8/Zb0UOhH03Z2l6UvnbvlykrnjbGVVng96qePNZ7r9q29fYegV3NuOo9YrYFi0B5CFj5Wh6WU10T5/ySaKPtQ1Hc1S+FEH811e3b9nYdBKaKl6y82XV4Rrcn1rjSRa7k7+xkLBnQaVadNa6m2YBYcp5WCFj5OjOHO07W08B9hFFigFOEENfNzJ5Yqnc2AlPJS1be7OzR3vntW+Nq549BiwI7GafJQPSIDM/zLkdiFSHEsZ2SpyTNxxkSryGiG9T73XpEnq3WIrBLI2Dl68wZXsRR12q1U5Aoi4hOimIgcWfmA9Vqtd4tPnrm9NJSOhUI7CxesvJmKkZ3erdhjatpMj52Mk6TgbBkWAQsArscAla+zpwhjRK34JTqjwrFo0T0at/3fzJzemEpnQ4I7CxesvJmOoz+zqXBGlc7F//x1l3X/SgRLQjD8PpGo3HLNCHLkmERsAhYBGY8Ala+zpwhjO91vBon/FLK+6WUN3S6827m9MxSOtUI7CxesvJmqkd6+rVnjavpNyaWIouARcAiYBGwCFgELAIWAYuARWAGImCNqxk4aJZki4BFwCJgEbAIWAQsAhYBi4BFYPohYI2r6TcmliKLgEXAImARsAhYBCwCFgGLgEVgBiJgjasZOGiWZIuARcAiYBGwCFgELAIWAYuARWD6IWCNq+k3JpYii4BFwCJgEbAIWAQsAhYBi4BFYAYiYI2rGTholmSLgEXAImARsAhYBCwCFgGLgEVg+iFgjavpNyaWIouARcAiYBGwCFgELAIWAYuARWAGIrBTjav58+fvNnfu3L2IaPMU3rzuDAwM7NtsNkfXr1//+BSP2c5s26SrM5Vukz7bby0CFgGLgEXAImARsAhYBCwChRAoZFxxzq9ljA3mbOEXQogPZ73LOT+ZMfZPjLFD4+chY+zXRHRx1i3sbdptMsb+xBhb7TjOdUNDQ+s70TU4OLgsDMPlUTvHMsZ2w7tEdH8Yhl+UUl7RaDSeyvre8zxPSvnlLn0eEkKc1u4dnbaTPhPRJ3zf/34bHE9njP0DY2wC1gpeFwsh/iP9red5b5JSnhX/fpMQ4qqs+k3ojuu7QQjxuay6Fy9e7Dabza8mz6rV6hvWrFnzcE7esq9ZBCwCFgGLgEXAImARsAhYBKYdAoWMK9d1byOiZTl78X0hxGtS7xLn/EuMsbcrv29njM1W/v6wEOIS9bsc7T5FRCf5vv+dNgbS26SUaNeJn8OQqjLGKvhbSrly27Ztx2/YsGFbhiHyQinl7zv1WUq5KgiCF5bZdtJnKeU7gyD4Qpu6L5JSfiQyUidgrXx7ahAEX1O/XbBgwey+vj7BGDsw/v1zQoh3Z/RbC7PUWN0nhFjEGIPxPKG4rnspEX0w+TEykBd2M5Bz8p19zSJgEbAIWAQsAhYBi4BFwCKwUxDQMq6kA6FGrwAACkRJREFUlCuq1eq3syhuNpvvYYy9I63w413Xdc8gosRQ+FK1Wj0PpxWu6y5yHOfqyEg5Ia7zr4UQ/53Uryjs51cqle/i9zAMYZAdFBsXUOCfGBkZ2X/jxo1bVbo45y9hjN0SG1Y3RgdWHxNCDC1ZsqRvx44dr4/peQZj7JNCiHM6GVeVSmWp+nxsbOxNRLS8nXFl0navjCvP8/5ZSnmZ0o9JxlUZdDPGYKjuJqX8myAIfprCtcI5f0BKuScR7Y5n1rjaKfPfNmoRsAhYBCwCFgGLgEXAIlAiArrGVeHTFJwScc43MMaeLaX8ThAEb1T7sWzZstqWLVt+zRjDCdDvhRCHZxhXpwsh4Jo4Xur1+oDjOI3Y4PrLRqNxq/rc87xVUsoXMMZuFkK8NsN4govcvzLGttdqtQPuueeex9R3XNd9ERH9Br8JISbg5brumUT0+XbGlUnbvTCuli5duvf27duHiWhvIro9xmWScVUG3YyxbzDGTmKMwTXw71OYvjI6Af13xtj1jLG3WuOqxBltq7IIWAQsAhYBi4BFwCJgEdhpCEyZccU5fxljrHWCQUSDvu/76V7X6/UTHMf5AX6vVCp87dq1Af6tnFxNMq5iN7ctcPMjooN9379TMcoOIaLV+HtsbOy569atuz8Dabgqro2MAC92Lfxmyng70nGclahCCFFLGQltjSvXdY3a7oVx5Xne5VLKD8DQZIw9yBh7F2NsgnFVJt1EdDZj7Dmjo6P7q8lDOOc4fXyt4zhHh2H4c2tc7bT5bxu2CFgELAIWAYuARcAiYBEoEYGpNK6Q3OLi6DSjIYRws/oAV72xsbGR6L2aaui0M65i177LiAjJMdbPnTuXr1q1aodiXJ0VndJ8qlObeJdzfgNj7M1EdIXv+zA+xsvg4OBxYRj+hDG2RQgB98Hx0unkynVdo7bLNq4GBgYOrFQqiLWCgfh8xhjirLKMq9LoJqK9GGOXqHFj9Xr9mY7jwLC7e3R09Ji+vj4kJbFugSVOaluVRcAiYBGwCFgELAIWAYvAzkFgyowrz/O+IKU8gzH2IyHEK9t1l3OOEy3OGPuIEOLjeE8xrnDCtDH+FjFXyFy4D2Psd0T0DvXUKjaaPhMbEZsYYy13QSllq8+O47T+H/+9hDGGuK2vCSFOVWnzPO8kKSXc1x4WQuyf17jinBu1rfR5KD5lyoJsIKJ5QZ6EFpxzZOY7hTF2rRDidM75Z7OMq7LohkGFU0gpJU4Lb0/cPDnn70N8G2PsPaOjo9+wxtXOmfi2VYuARcAiYBGwCFgELAIWgfIRmDLjynXdbxDRWyKD6EYhxIkdjCtk5kPc1aVCiHNTxlXWZzipQvwOjDEYIuOFc/71JKYnJ3STaHNd9xykQ0eMku/7EzIldjq5Mm07R4ZEtUsdswUuXrz4+c1m8w+MMWRVrPu+v7GDcWWEWfrEjXP+o8j4PT4Mw+c3Go17XNe9i4jcWbNm7b9lyxZpjaucnGlfswhYBCwCFgGLgEXAImARmPYITJlxFadgx11Q3xNCvK6DcXU3Y+x50aHS+UKIC1XjioguwikNfms2m9VKpTI/Ohl5G2Psb6N7sx5vNpuHDQ8Pt5JboPz/9u4mRI4iigP4e+OWixBFySEwCq7YXyyooEQDXgIBhQiCNz3oQQIqCoLx4EWjuYhBNsFDUMGjBA+CiCAEkfXmYQ8iMmxXj7MuLoQIfuNGszNV9hu6lt7OfPVOz+xs+Pcpu9Mf1b/uDfOnql65azLzRQlfw56GMea3JElahYD2YdpzJOtJXVMQY0i4ktLvJ3Z77Vy4epuZuxUSi5sx5oV0rS65/4HhKgiCL9IiIY/JED239tiAcFVJu91QwDRMSUVGKZG/JMFaehmJ6JM0CD+5sLBwK8LVsLcSn0MAAhCAAAQgAAEI7BeBqYWrMAzdmkzfaa3d4sFFJyku8RcRHZAhhEmSSLAZWNBC6mP4vv81Mx8tDuvzff+0lEqXL/TpYroP7eahBEHgetLeTKsFvpU/x5A5V2Ndu6o5V0TUYmYpRf9ru92+u9Vq/ZkFz57DAsc1K7Y7qwIpQzllrSspVnLCGPNos9m8iHC1mzcSx0AAAhCAAAQgAAEIzKrA1MJVrgejrZQ6VCx5LkBhGG4v2MvMh+M4XhkhXMlxstaU9HJ9r7W+z2EHQXBc5nhJR9fW1tbta2trl8s8iKz4wqVsseEda29l7epbLXDca1cVrphZ5rkdSQtynEwLckjvUXcb0HM1llmvdvu+f46ZX5Ypbsz8cxzHd0nYQrgq8zZiXwhAAAIQgAAEIACBWReYWrjyPO+W9Iv+pWzR2O0hf3mgMAw/ttbKmkjrWmspMCG9HcN6riQoSMEJWVNpR6+Y53nztVptnYgOMfMHcRw/X+aB5IovXK7X63csLy+388cP6rka99pVhKt07poMB5TiIevGmLDZbP43LFxNot1hGMpizzLnS7bTWutT8g+EqzJvI/aFAAQgAAEIQAACEJh1gamFK4EIgkCqxEm1uC1r7VNJknya+7J/Mh0O+G7284ta6/Pus36l2OXLuVJK5jWdkeGBUoVOa/1qIQA9x8zvZ79bmpubO9VoNKTcu9tqvu8fY+ZXjDEvNZvNH+WDKIqOGmNkGNvN+eIao4arLBTu6trZsSvpQrsP5MuYF1+m3FDLnnOucvs/o7WWALq99eu5mlS7Pc9bVErVmPkn549wNev/PaB9EIAABCAAAQhAAAJlBKYarhYXFw90Op1vrLX3SyOttT/Il20icqXQ5XefJ0nyhOu1ygcNIrpCRFezG7xB5mblbnZVKfVwn+GGrgy87P4PM69Ya/8gooNEdG9abKG7flWn0/GlIEYQBLLI7uNZYOseI4sI94C9kYhukkOJSALb2eK8rFwJ+pGu7a5RUc+VnE6GSsoct24voNsGhSvZZ5Ltdm1AuCrzp4p9IQABCEAAAhCAAARmXWCq4Uow5Av1/Pz8krX2aSKaywH9a619Tyn1eqPRcAGq+/GAsuR/p8MIZWHcz5RS5wo9UjvswzB81lr7BhHdWXwoWci7sLm5eXZjY+NKEARfEdGxsg/PWvtOkiSvFY8rc+0JhKvjaTGPL4ttGhausoA1slmZdiNclX2zsD8EIAABCEAAAhCAwH4QKBWuqryhKIoOGmMetNbeRkS/KKW+HRSOqrp2FEX3GGM8mftlrf29Vqs1VldXpfdse3Phql6vq+I8q17tcIU4+oUrd8wo167qPqs8z35td5UGOBcEIAABCEAAAhCAAASGCexZuBrWsL38fFLhai/vCdeGAAQgAAEIQAACEIAABCYrgHDVwxfharIvHc4OAQhAAAIQgAAEIACB61EA4arHUw3D8IwU3dBaP1IsBNHrJYiiKDDGnGfmC3Ecf3Q9vii4JwhAAAIQgAAEIAABCEBgsADCFd4QCEAAAhCAAAQgAAEIQAACFQggXFWAiFNAAAIQgAAEIAABCEAAAhBAuMI7AAEIQAACEIAABCAAAQhAoAKB/wHVHiBUCMtz0QAAAABJRU5ErkJggg=="/>
          <p:cNvSpPr>
            <a:spLocks noChangeAspect="1" noChangeArrowheads="1"/>
          </p:cNvSpPr>
          <p:nvPr/>
        </p:nvSpPr>
        <p:spPr bwMode="auto">
          <a:xfrm>
            <a:off x="155575" y="-427038"/>
            <a:ext cx="8143875" cy="895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4950" y="2330450"/>
            <a:ext cx="88455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ИГРА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 – это вид деятельности в условиях ситуаций, направленных на воссоздание и усвоение общественного опыта, в котором складывается и совершенствуется самоуправление поведением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8750" y="5073650"/>
            <a:ext cx="922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ИГРА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 – есть сильнейшее средство включения ребенка в систему общественных отношений, усвоения им богатств культуры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58750" y="7740650"/>
            <a:ext cx="891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ИГРА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 – занятие, служащее для развлечения или развития каких-либо навыков, построенное по определённым правилам, а также набор предметов для таких занятий</a:t>
            </a:r>
          </a:p>
        </p:txBody>
      </p:sp>
      <p:pic>
        <p:nvPicPr>
          <p:cNvPr id="18" name="Рисунок 17" descr="ArFOwKc7ow4.jpg"/>
          <p:cNvPicPr>
            <a:picLocks noChangeAspect="1"/>
          </p:cNvPicPr>
          <p:nvPr/>
        </p:nvPicPr>
        <p:blipFill>
          <a:blip r:embed="rId3" cstate="print"/>
          <a:srcRect t="19987"/>
          <a:stretch>
            <a:fillRect/>
          </a:stretch>
        </p:blipFill>
        <p:spPr>
          <a:xfrm>
            <a:off x="10140950" y="958850"/>
            <a:ext cx="7315200" cy="78041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921750" y="0"/>
            <a:ext cx="457200" cy="10299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object 2"/>
          <p:cNvGrpSpPr/>
          <p:nvPr/>
        </p:nvGrpSpPr>
        <p:grpSpPr>
          <a:xfrm>
            <a:off x="9135338" y="0"/>
            <a:ext cx="9152890" cy="10287000"/>
            <a:chOff x="9135338" y="0"/>
            <a:chExt cx="9152890" cy="10287000"/>
          </a:xfrm>
        </p:grpSpPr>
        <p:sp>
          <p:nvSpPr>
            <p:cNvPr id="3" name="object 3"/>
            <p:cNvSpPr/>
            <p:nvPr/>
          </p:nvSpPr>
          <p:spPr>
            <a:xfrm>
              <a:off x="9135338" y="0"/>
              <a:ext cx="9152890" cy="10287000"/>
            </a:xfrm>
            <a:custGeom>
              <a:avLst/>
              <a:gdLst/>
              <a:ahLst/>
              <a:cxnLst/>
              <a:rect l="l" t="t" r="r" b="b"/>
              <a:pathLst>
                <a:path w="9152890" h="10287000">
                  <a:moveTo>
                    <a:pt x="0" y="0"/>
                  </a:moveTo>
                  <a:lnTo>
                    <a:pt x="0" y="10286997"/>
                  </a:lnTo>
                  <a:lnTo>
                    <a:pt x="9152660" y="10286997"/>
                  </a:lnTo>
                  <a:lnTo>
                    <a:pt x="91526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C4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81309" y="1321841"/>
              <a:ext cx="6524624" cy="763905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4550" y="425450"/>
            <a:ext cx="6934200" cy="1896673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 algn="just">
              <a:lnSpc>
                <a:spcPts val="3450"/>
              </a:lnSpc>
              <a:spcBef>
                <a:spcPts val="790"/>
              </a:spcBef>
            </a:pPr>
            <a:r>
              <a:rPr lang="ru-RU" sz="3450" spc="-90" dirty="0" smtClean="0">
                <a:solidFill>
                  <a:srgbClr val="FFC000"/>
                </a:solidFill>
              </a:rPr>
              <a:t>Цель</a:t>
            </a:r>
            <a:r>
              <a:rPr lang="ru-RU" sz="3450" spc="-90" dirty="0" smtClean="0">
                <a:solidFill>
                  <a:srgbClr val="FBBC00"/>
                </a:solidFill>
              </a:rPr>
              <a:t> различных игр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C000"/>
                </a:solidFill>
              </a:rPr>
              <a:t>в развитии социальной активности младших школьников</a:t>
            </a:r>
            <a:r>
              <a:rPr lang="ru-RU" sz="3450" spc="-90" dirty="0" smtClean="0">
                <a:solidFill>
                  <a:srgbClr val="FBBC00"/>
                </a:solidFill>
              </a:rPr>
              <a:t>:</a:t>
            </a:r>
            <a:endParaRPr sz="345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34950" y="301625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Развитие коммуникативных навыков;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Умение общаться с другими детьми,  выражать свои мысли и чувства;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Учиться слушать и понимать собеседника,  строить диалог;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Формирование навыков сотрудничества;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Умение работать в команде,  делить обязанности,  достигать общих целей;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Развивать чувство ответственности за результат общей работы;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Развитие эмоциональной сферы;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312150" y="0"/>
            <a:ext cx="457200" cy="10299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845550" y="2178050"/>
            <a:ext cx="915035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Учиться выражать свои эмоции,  управлять ими,  учитывать эмоции других;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Развивать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эмпатию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и сопереживание;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Формирование социальных норм и правил;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Учиться соблюдать правила игры,  понимать их важность;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Развивать уважение к другим участникам игры,  справедливость и честность;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Придумывать свои правила игры,  вводить новые элементы,  использовать фантазию;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Учиться выражать свои идеи и мысли через игровые действия.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Развитие творческих способностей.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0" y="0"/>
            <a:ext cx="8616950" cy="102997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"/>
          <p:cNvSpPr/>
          <p:nvPr/>
        </p:nvSpPr>
        <p:spPr>
          <a:xfrm>
            <a:off x="-298450" y="-184150"/>
            <a:ext cx="2476232" cy="2410058"/>
          </a:xfrm>
          <a:custGeom>
            <a:avLst/>
            <a:gdLst/>
            <a:ahLst/>
            <a:cxnLst/>
            <a:rect l="l" t="t" r="r" b="b"/>
            <a:pathLst>
              <a:path w="2414905" h="2363470">
                <a:moveTo>
                  <a:pt x="0" y="1939299"/>
                </a:moveTo>
                <a:lnTo>
                  <a:pt x="0" y="2362847"/>
                </a:lnTo>
                <a:lnTo>
                  <a:pt x="120236" y="2362847"/>
                </a:lnTo>
                <a:lnTo>
                  <a:pt x="191911" y="2359113"/>
                </a:lnTo>
                <a:lnTo>
                  <a:pt x="242022" y="2355124"/>
                </a:lnTo>
                <a:lnTo>
                  <a:pt x="291961" y="2350090"/>
                </a:lnTo>
                <a:lnTo>
                  <a:pt x="341712" y="2344015"/>
                </a:lnTo>
                <a:lnTo>
                  <a:pt x="391261" y="2336907"/>
                </a:lnTo>
                <a:lnTo>
                  <a:pt x="440592" y="2328771"/>
                </a:lnTo>
                <a:lnTo>
                  <a:pt x="489689" y="2319614"/>
                </a:lnTo>
                <a:lnTo>
                  <a:pt x="538538" y="2309442"/>
                </a:lnTo>
                <a:lnTo>
                  <a:pt x="587123" y="2298261"/>
                </a:lnTo>
                <a:lnTo>
                  <a:pt x="635429" y="2286077"/>
                </a:lnTo>
                <a:lnTo>
                  <a:pt x="683441" y="2272895"/>
                </a:lnTo>
                <a:lnTo>
                  <a:pt x="731143" y="2258724"/>
                </a:lnTo>
                <a:lnTo>
                  <a:pt x="778520" y="2243568"/>
                </a:lnTo>
                <a:lnTo>
                  <a:pt x="825557" y="2227433"/>
                </a:lnTo>
                <a:lnTo>
                  <a:pt x="872238" y="2210326"/>
                </a:lnTo>
                <a:lnTo>
                  <a:pt x="918548" y="2192254"/>
                </a:lnTo>
                <a:lnTo>
                  <a:pt x="964472" y="2173221"/>
                </a:lnTo>
                <a:lnTo>
                  <a:pt x="1009995" y="2153235"/>
                </a:lnTo>
                <a:lnTo>
                  <a:pt x="1055101" y="2132301"/>
                </a:lnTo>
                <a:lnTo>
                  <a:pt x="1099775" y="2110425"/>
                </a:lnTo>
                <a:lnTo>
                  <a:pt x="1144002" y="2087615"/>
                </a:lnTo>
                <a:lnTo>
                  <a:pt x="1187766" y="2063875"/>
                </a:lnTo>
                <a:lnTo>
                  <a:pt x="1231053" y="2039212"/>
                </a:lnTo>
                <a:lnTo>
                  <a:pt x="1273846" y="2013632"/>
                </a:lnTo>
                <a:lnTo>
                  <a:pt x="1316131" y="1987142"/>
                </a:lnTo>
                <a:lnTo>
                  <a:pt x="1357892" y="1959747"/>
                </a:lnTo>
                <a:lnTo>
                  <a:pt x="1387475" y="1939442"/>
                </a:lnTo>
                <a:lnTo>
                  <a:pt x="46137" y="1939442"/>
                </a:lnTo>
                <a:lnTo>
                  <a:pt x="0" y="1939299"/>
                </a:lnTo>
                <a:close/>
              </a:path>
              <a:path w="2414905" h="2363470">
                <a:moveTo>
                  <a:pt x="2414850" y="0"/>
                </a:moveTo>
                <a:lnTo>
                  <a:pt x="1989571" y="0"/>
                </a:lnTo>
                <a:lnTo>
                  <a:pt x="1989477" y="14559"/>
                </a:lnTo>
                <a:lnTo>
                  <a:pt x="1987918" y="63838"/>
                </a:lnTo>
                <a:lnTo>
                  <a:pt x="1985130" y="112952"/>
                </a:lnTo>
                <a:lnTo>
                  <a:pt x="1981121" y="161880"/>
                </a:lnTo>
                <a:lnTo>
                  <a:pt x="1975900" y="210601"/>
                </a:lnTo>
                <a:lnTo>
                  <a:pt x="1969475" y="259095"/>
                </a:lnTo>
                <a:lnTo>
                  <a:pt x="1961856" y="307341"/>
                </a:lnTo>
                <a:lnTo>
                  <a:pt x="1953051" y="355317"/>
                </a:lnTo>
                <a:lnTo>
                  <a:pt x="1943068" y="403002"/>
                </a:lnTo>
                <a:lnTo>
                  <a:pt x="1931916" y="450376"/>
                </a:lnTo>
                <a:lnTo>
                  <a:pt x="1919605" y="497417"/>
                </a:lnTo>
                <a:lnTo>
                  <a:pt x="1906141" y="544106"/>
                </a:lnTo>
                <a:lnTo>
                  <a:pt x="1891535" y="590419"/>
                </a:lnTo>
                <a:lnTo>
                  <a:pt x="1875795" y="636338"/>
                </a:lnTo>
                <a:lnTo>
                  <a:pt x="1858930" y="681840"/>
                </a:lnTo>
                <a:lnTo>
                  <a:pt x="1840947" y="726905"/>
                </a:lnTo>
                <a:lnTo>
                  <a:pt x="1821856" y="771512"/>
                </a:lnTo>
                <a:lnTo>
                  <a:pt x="1801666" y="815640"/>
                </a:lnTo>
                <a:lnTo>
                  <a:pt x="1780385" y="859268"/>
                </a:lnTo>
                <a:lnTo>
                  <a:pt x="1758022" y="902375"/>
                </a:lnTo>
                <a:lnTo>
                  <a:pt x="1734585" y="944939"/>
                </a:lnTo>
                <a:lnTo>
                  <a:pt x="1710084" y="986941"/>
                </a:lnTo>
                <a:lnTo>
                  <a:pt x="1684526" y="1028359"/>
                </a:lnTo>
                <a:lnTo>
                  <a:pt x="1657920" y="1069172"/>
                </a:lnTo>
                <a:lnTo>
                  <a:pt x="1630276" y="1109359"/>
                </a:lnTo>
                <a:lnTo>
                  <a:pt x="1601601" y="1148899"/>
                </a:lnTo>
                <a:lnTo>
                  <a:pt x="1571905" y="1187771"/>
                </a:lnTo>
                <a:lnTo>
                  <a:pt x="1541196" y="1225955"/>
                </a:lnTo>
                <a:lnTo>
                  <a:pt x="1509483" y="1263429"/>
                </a:lnTo>
                <a:lnTo>
                  <a:pt x="1476774" y="1300172"/>
                </a:lnTo>
                <a:lnTo>
                  <a:pt x="1443078" y="1336164"/>
                </a:lnTo>
                <a:lnTo>
                  <a:pt x="1408404" y="1371383"/>
                </a:lnTo>
                <a:lnTo>
                  <a:pt x="1372856" y="1405719"/>
                </a:lnTo>
                <a:lnTo>
                  <a:pt x="1336545" y="1439069"/>
                </a:lnTo>
                <a:lnTo>
                  <a:pt x="1299492" y="1471425"/>
                </a:lnTo>
                <a:lnTo>
                  <a:pt x="1261718" y="1502779"/>
                </a:lnTo>
                <a:lnTo>
                  <a:pt x="1223244" y="1533121"/>
                </a:lnTo>
                <a:lnTo>
                  <a:pt x="1184091" y="1562444"/>
                </a:lnTo>
                <a:lnTo>
                  <a:pt x="1144280" y="1590740"/>
                </a:lnTo>
                <a:lnTo>
                  <a:pt x="1103832" y="1617999"/>
                </a:lnTo>
                <a:lnTo>
                  <a:pt x="1062768" y="1644213"/>
                </a:lnTo>
                <a:lnTo>
                  <a:pt x="1021109" y="1669373"/>
                </a:lnTo>
                <a:lnTo>
                  <a:pt x="978877" y="1693472"/>
                </a:lnTo>
                <a:lnTo>
                  <a:pt x="936092" y="1716501"/>
                </a:lnTo>
                <a:lnTo>
                  <a:pt x="892775" y="1738451"/>
                </a:lnTo>
                <a:lnTo>
                  <a:pt x="848947" y="1759314"/>
                </a:lnTo>
                <a:lnTo>
                  <a:pt x="804630" y="1779081"/>
                </a:lnTo>
                <a:lnTo>
                  <a:pt x="759844" y="1797744"/>
                </a:lnTo>
                <a:lnTo>
                  <a:pt x="714611" y="1815295"/>
                </a:lnTo>
                <a:lnTo>
                  <a:pt x="668951" y="1831724"/>
                </a:lnTo>
                <a:lnTo>
                  <a:pt x="622886" y="1847024"/>
                </a:lnTo>
                <a:lnTo>
                  <a:pt x="576436" y="1861186"/>
                </a:lnTo>
                <a:lnTo>
                  <a:pt x="529623" y="1874202"/>
                </a:lnTo>
                <a:lnTo>
                  <a:pt x="482468" y="1886062"/>
                </a:lnTo>
                <a:lnTo>
                  <a:pt x="434991" y="1896760"/>
                </a:lnTo>
                <a:lnTo>
                  <a:pt x="387214" y="1906285"/>
                </a:lnTo>
                <a:lnTo>
                  <a:pt x="339158" y="1914631"/>
                </a:lnTo>
                <a:lnTo>
                  <a:pt x="290844" y="1921787"/>
                </a:lnTo>
                <a:lnTo>
                  <a:pt x="242292" y="1927747"/>
                </a:lnTo>
                <a:lnTo>
                  <a:pt x="193525" y="1932500"/>
                </a:lnTo>
                <a:lnTo>
                  <a:pt x="144562" y="1936040"/>
                </a:lnTo>
                <a:lnTo>
                  <a:pt x="95426" y="1938357"/>
                </a:lnTo>
                <a:lnTo>
                  <a:pt x="46137" y="1939442"/>
                </a:lnTo>
                <a:lnTo>
                  <a:pt x="1387475" y="1939442"/>
                </a:lnTo>
                <a:lnTo>
                  <a:pt x="1439782" y="1902268"/>
                </a:lnTo>
                <a:lnTo>
                  <a:pt x="1479881" y="1872197"/>
                </a:lnTo>
                <a:lnTo>
                  <a:pt x="1519394" y="1841245"/>
                </a:lnTo>
                <a:lnTo>
                  <a:pt x="1558308" y="1809420"/>
                </a:lnTo>
                <a:lnTo>
                  <a:pt x="1596606" y="1776727"/>
                </a:lnTo>
                <a:lnTo>
                  <a:pt x="1634273" y="1743172"/>
                </a:lnTo>
                <a:lnTo>
                  <a:pt x="1671294" y="1708762"/>
                </a:lnTo>
                <a:lnTo>
                  <a:pt x="1707654" y="1673503"/>
                </a:lnTo>
                <a:lnTo>
                  <a:pt x="1743258" y="1637483"/>
                </a:lnTo>
                <a:lnTo>
                  <a:pt x="1778018" y="1600793"/>
                </a:lnTo>
                <a:lnTo>
                  <a:pt x="1811930" y="1563448"/>
                </a:lnTo>
                <a:lnTo>
                  <a:pt x="1844986" y="1525465"/>
                </a:lnTo>
                <a:lnTo>
                  <a:pt x="1877181" y="1486858"/>
                </a:lnTo>
                <a:lnTo>
                  <a:pt x="1908507" y="1447642"/>
                </a:lnTo>
                <a:lnTo>
                  <a:pt x="1938960" y="1407833"/>
                </a:lnTo>
                <a:lnTo>
                  <a:pt x="1968532" y="1367446"/>
                </a:lnTo>
                <a:lnTo>
                  <a:pt x="1997217" y="1326496"/>
                </a:lnTo>
                <a:lnTo>
                  <a:pt x="2025010" y="1284998"/>
                </a:lnTo>
                <a:lnTo>
                  <a:pt x="2051902" y="1242968"/>
                </a:lnTo>
                <a:lnTo>
                  <a:pt x="2077889" y="1200420"/>
                </a:lnTo>
                <a:lnTo>
                  <a:pt x="2102965" y="1157371"/>
                </a:lnTo>
                <a:lnTo>
                  <a:pt x="2127121" y="1113835"/>
                </a:lnTo>
                <a:lnTo>
                  <a:pt x="2150354" y="1069827"/>
                </a:lnTo>
                <a:lnTo>
                  <a:pt x="2172655" y="1025363"/>
                </a:lnTo>
                <a:lnTo>
                  <a:pt x="2194019" y="980458"/>
                </a:lnTo>
                <a:lnTo>
                  <a:pt x="2214440" y="935127"/>
                </a:lnTo>
                <a:lnTo>
                  <a:pt x="2233911" y="889386"/>
                </a:lnTo>
                <a:lnTo>
                  <a:pt x="2252425" y="843249"/>
                </a:lnTo>
                <a:lnTo>
                  <a:pt x="2269978" y="796732"/>
                </a:lnTo>
                <a:lnTo>
                  <a:pt x="2286561" y="749851"/>
                </a:lnTo>
                <a:lnTo>
                  <a:pt x="2302170" y="702619"/>
                </a:lnTo>
                <a:lnTo>
                  <a:pt x="2316797" y="655054"/>
                </a:lnTo>
                <a:lnTo>
                  <a:pt x="2330437" y="607169"/>
                </a:lnTo>
                <a:lnTo>
                  <a:pt x="2343083" y="558980"/>
                </a:lnTo>
                <a:lnTo>
                  <a:pt x="2354729" y="510502"/>
                </a:lnTo>
                <a:lnTo>
                  <a:pt x="2365368" y="461751"/>
                </a:lnTo>
                <a:lnTo>
                  <a:pt x="2374995" y="412741"/>
                </a:lnTo>
                <a:lnTo>
                  <a:pt x="2383602" y="363489"/>
                </a:lnTo>
                <a:lnTo>
                  <a:pt x="2391184" y="314008"/>
                </a:lnTo>
                <a:lnTo>
                  <a:pt x="2397735" y="264315"/>
                </a:lnTo>
                <a:lnTo>
                  <a:pt x="2403247" y="214425"/>
                </a:lnTo>
                <a:lnTo>
                  <a:pt x="2407715" y="164353"/>
                </a:lnTo>
                <a:lnTo>
                  <a:pt x="2411133" y="114113"/>
                </a:lnTo>
                <a:lnTo>
                  <a:pt x="2413493" y="63722"/>
                </a:lnTo>
                <a:lnTo>
                  <a:pt x="2414756" y="14559"/>
                </a:lnTo>
                <a:lnTo>
                  <a:pt x="2414850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1" name="Рисунок 10" descr="brymvwqVcT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750" y="2025650"/>
            <a:ext cx="772160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8997950" y="0"/>
            <a:ext cx="457200" cy="10299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58750" y="425450"/>
            <a:ext cx="8229600" cy="10668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 rot="10800000">
            <a:off x="1758950" y="7435850"/>
            <a:ext cx="7467600" cy="838200"/>
          </a:xfrm>
          <a:prstGeom prst="snip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 rot="10800000">
            <a:off x="1758950" y="6140450"/>
            <a:ext cx="7467600" cy="838200"/>
          </a:xfrm>
          <a:prstGeom prst="snip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 rot="10800000">
            <a:off x="1758950" y="4921250"/>
            <a:ext cx="7467600" cy="838200"/>
          </a:xfrm>
          <a:prstGeom prst="snip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 rot="10800000">
            <a:off x="1758950" y="3625850"/>
            <a:ext cx="7467600" cy="838200"/>
          </a:xfrm>
          <a:prstGeom prst="snip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 rot="10800000">
            <a:off x="1758950" y="2406650"/>
            <a:ext cx="7467600" cy="838200"/>
          </a:xfrm>
          <a:prstGeom prst="snip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/>
          <p:nvPr/>
        </p:nvSpPr>
        <p:spPr>
          <a:xfrm>
            <a:off x="9135338" y="0"/>
            <a:ext cx="9152890" cy="102870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2150" y="425450"/>
            <a:ext cx="8153400" cy="998991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790"/>
              </a:spcBef>
            </a:pPr>
            <a:r>
              <a:rPr lang="ru-RU" sz="3450" spc="-65" dirty="0" smtClean="0">
                <a:solidFill>
                  <a:srgbClr val="FBBC00"/>
                </a:solidFill>
              </a:rPr>
              <a:t>Примеры игр, развивающих социальную активность:  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-146050" y="2101850"/>
            <a:ext cx="8686800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ru-RU" sz="2800" dirty="0">
                <a:latin typeface="Verdana" pitchFamily="34" charset="0"/>
                <a:ea typeface="Verdana" pitchFamily="34" charset="0"/>
              </a:rPr>
              <a:t> </a:t>
            </a:r>
          </a:p>
          <a:p>
            <a:pPr algn="ctr"/>
            <a:r>
              <a:rPr lang="ru-RU" sz="2800" dirty="0">
                <a:latin typeface="Verdana" pitchFamily="34" charset="0"/>
                <a:ea typeface="Verdana" pitchFamily="34" charset="0"/>
              </a:rPr>
              <a:t>    Ролевые </a:t>
            </a:r>
            <a:r>
              <a:rPr lang="ru-RU" sz="2800" dirty="0" smtClean="0">
                <a:latin typeface="Verdana" pitchFamily="34" charset="0"/>
                <a:ea typeface="Verdana" pitchFamily="34" charset="0"/>
              </a:rPr>
              <a:t>игры</a:t>
            </a:r>
          </a:p>
          <a:p>
            <a:pPr algn="ctr"/>
            <a:endParaRPr lang="ru-RU" sz="2800" dirty="0" smtClean="0">
              <a:latin typeface="Verdana" pitchFamily="34" charset="0"/>
              <a:ea typeface="Verdana" pitchFamily="34" charset="0"/>
            </a:endParaRPr>
          </a:p>
          <a:p>
            <a:pPr algn="ctr"/>
            <a:endParaRPr lang="ru-RU" sz="2800" dirty="0">
              <a:latin typeface="Verdana" pitchFamily="34" charset="0"/>
              <a:ea typeface="Verdana" pitchFamily="34" charset="0"/>
            </a:endParaRPr>
          </a:p>
          <a:p>
            <a:pPr algn="ctr"/>
            <a:r>
              <a:rPr lang="ru-RU" sz="2800" dirty="0">
                <a:latin typeface="Verdana" pitchFamily="34" charset="0"/>
                <a:ea typeface="Verdana" pitchFamily="34" charset="0"/>
              </a:rPr>
              <a:t>    Сюжетно-ролевые </a:t>
            </a:r>
            <a:r>
              <a:rPr lang="ru-RU" sz="2800" dirty="0" smtClean="0">
                <a:latin typeface="Verdana" pitchFamily="34" charset="0"/>
                <a:ea typeface="Verdana" pitchFamily="34" charset="0"/>
              </a:rPr>
              <a:t>игры</a:t>
            </a:r>
          </a:p>
          <a:p>
            <a:pPr algn="ctr"/>
            <a:endParaRPr lang="ru-RU" sz="2800" dirty="0" smtClean="0">
              <a:latin typeface="Verdana" pitchFamily="34" charset="0"/>
              <a:ea typeface="Verdana" pitchFamily="34" charset="0"/>
            </a:endParaRPr>
          </a:p>
          <a:p>
            <a:pPr algn="ctr"/>
            <a:endParaRPr lang="ru-RU" sz="2800" dirty="0">
              <a:latin typeface="Verdana" pitchFamily="34" charset="0"/>
              <a:ea typeface="Verdana" pitchFamily="34" charset="0"/>
            </a:endParaRPr>
          </a:p>
          <a:p>
            <a:pPr algn="ctr"/>
            <a:r>
              <a:rPr lang="ru-RU" sz="2800" dirty="0">
                <a:latin typeface="Verdana" pitchFamily="34" charset="0"/>
                <a:ea typeface="Verdana" pitchFamily="34" charset="0"/>
              </a:rPr>
              <a:t>    </a:t>
            </a:r>
            <a:r>
              <a:rPr lang="ru-RU" sz="2800" dirty="0" smtClean="0">
                <a:latin typeface="Verdana" pitchFamily="34" charset="0"/>
                <a:ea typeface="Verdana" pitchFamily="34" charset="0"/>
              </a:rPr>
              <a:t>Подвижные игры</a:t>
            </a:r>
          </a:p>
          <a:p>
            <a:pPr algn="ctr"/>
            <a:endParaRPr lang="ru-RU" sz="2800" dirty="0" smtClean="0">
              <a:latin typeface="Verdana" pitchFamily="34" charset="0"/>
              <a:ea typeface="Verdana" pitchFamily="34" charset="0"/>
            </a:endParaRPr>
          </a:p>
          <a:p>
            <a:pPr algn="ctr"/>
            <a:endParaRPr lang="ru-RU" sz="2800" dirty="0">
              <a:latin typeface="Verdana" pitchFamily="34" charset="0"/>
              <a:ea typeface="Verdana" pitchFamily="34" charset="0"/>
            </a:endParaRPr>
          </a:p>
          <a:p>
            <a:pPr algn="ctr"/>
            <a:r>
              <a:rPr lang="ru-RU" sz="2800" dirty="0">
                <a:latin typeface="Verdana" pitchFamily="34" charset="0"/>
                <a:ea typeface="Verdana" pitchFamily="34" charset="0"/>
              </a:rPr>
              <a:t>    Игры  с  </a:t>
            </a:r>
            <a:r>
              <a:rPr lang="ru-RU" sz="2800" dirty="0" smtClean="0">
                <a:latin typeface="Verdana" pitchFamily="34" charset="0"/>
                <a:ea typeface="Verdana" pitchFamily="34" charset="0"/>
              </a:rPr>
              <a:t>предметами</a:t>
            </a:r>
          </a:p>
          <a:p>
            <a:pPr algn="ctr"/>
            <a:endParaRPr lang="ru-RU" sz="2800" dirty="0" smtClean="0">
              <a:latin typeface="Verdana" pitchFamily="34" charset="0"/>
              <a:ea typeface="Verdana" pitchFamily="34" charset="0"/>
            </a:endParaRPr>
          </a:p>
          <a:p>
            <a:pPr algn="ctr"/>
            <a:endParaRPr lang="ru-RU" sz="2800" dirty="0">
              <a:latin typeface="Verdana" pitchFamily="34" charset="0"/>
              <a:ea typeface="Verdana" pitchFamily="34" charset="0"/>
            </a:endParaRPr>
          </a:p>
          <a:p>
            <a:pPr algn="ctr"/>
            <a:r>
              <a:rPr lang="ru-RU" sz="2800" dirty="0">
                <a:latin typeface="Verdana" pitchFamily="34" charset="0"/>
                <a:ea typeface="Verdana" pitchFamily="34" charset="0"/>
              </a:rPr>
              <a:t>    Настольные </a:t>
            </a:r>
            <a:r>
              <a:rPr lang="ru-RU" sz="2800" dirty="0" smtClean="0">
                <a:latin typeface="Verdana" pitchFamily="34" charset="0"/>
                <a:ea typeface="Verdana" pitchFamily="34" charset="0"/>
              </a:rPr>
              <a:t>игры</a:t>
            </a:r>
            <a:endParaRPr lang="ru-RU" sz="28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5" name="Рисунок 14" descr="nfm3y80EFWU.jpg"/>
          <p:cNvPicPr>
            <a:picLocks noChangeAspect="1"/>
          </p:cNvPicPr>
          <p:nvPr/>
        </p:nvPicPr>
        <p:blipFill>
          <a:blip r:embed="rId2" cstate="print"/>
          <a:srcRect t="19792"/>
          <a:stretch>
            <a:fillRect/>
          </a:stretch>
        </p:blipFill>
        <p:spPr>
          <a:xfrm>
            <a:off x="10064750" y="1949450"/>
            <a:ext cx="7600208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845550" y="0"/>
            <a:ext cx="457200" cy="10299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24315" cy="10287000"/>
          </a:xfrm>
          <a:custGeom>
            <a:avLst/>
            <a:gdLst/>
            <a:ahLst/>
            <a:cxnLst/>
            <a:rect l="l" t="t" r="r" b="b"/>
            <a:pathLst>
              <a:path w="9124315" h="10287000">
                <a:moveTo>
                  <a:pt x="9123742" y="0"/>
                </a:moveTo>
                <a:lnTo>
                  <a:pt x="0" y="0"/>
                </a:lnTo>
                <a:lnTo>
                  <a:pt x="0" y="10286997"/>
                </a:lnTo>
                <a:lnTo>
                  <a:pt x="9123742" y="10286997"/>
                </a:lnTo>
                <a:lnTo>
                  <a:pt x="9123742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1414"/>
          <a:stretch>
            <a:fillRect/>
          </a:stretch>
        </p:blipFill>
        <p:spPr bwMode="auto">
          <a:xfrm>
            <a:off x="9912350" y="2330450"/>
            <a:ext cx="725487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836150" y="730250"/>
            <a:ext cx="745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особенностям игр в условиях</a:t>
            </a:r>
          </a:p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классного коллектива являются можно отнести: 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oCSKgMdZBEA.jpg"/>
          <p:cNvPicPr>
            <a:picLocks noChangeAspect="1"/>
          </p:cNvPicPr>
          <p:nvPr/>
        </p:nvPicPr>
        <p:blipFill>
          <a:blip r:embed="rId3" cstate="print"/>
          <a:srcRect l="10156" t="47222" r="8594"/>
          <a:stretch>
            <a:fillRect/>
          </a:stretch>
        </p:blipFill>
        <p:spPr>
          <a:xfrm>
            <a:off x="615950" y="2559050"/>
            <a:ext cx="7620000" cy="4404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8166677" y="7664450"/>
            <a:ext cx="8610600" cy="14478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73350" y="730250"/>
            <a:ext cx="6096000" cy="14478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055350" y="-1327150"/>
            <a:ext cx="8534400" cy="76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-1289050" y="3702050"/>
            <a:ext cx="8534400" cy="76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2045950" y="-1479550"/>
            <a:ext cx="7162800" cy="7239000"/>
          </a:xfrm>
          <a:prstGeom prst="ellipse">
            <a:avLst/>
          </a:prstGeom>
          <a:solidFill>
            <a:srgbClr val="5BB1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8850"/>
            <a:ext cx="11506200" cy="738664"/>
          </a:xfrm>
        </p:spPr>
        <p:txBody>
          <a:bodyPr/>
          <a:lstStyle/>
          <a:p>
            <a:pPr algn="ctr"/>
            <a:r>
              <a:rPr lang="ru-RU" sz="4800" dirty="0" smtClean="0"/>
              <a:t>«Найди пару» </a:t>
            </a:r>
            <a:endParaRPr lang="ru-RU" sz="4800" dirty="0"/>
          </a:p>
        </p:txBody>
      </p:sp>
      <p:sp>
        <p:nvSpPr>
          <p:cNvPr id="9" name="Овал 8"/>
          <p:cNvSpPr/>
          <p:nvPr/>
        </p:nvSpPr>
        <p:spPr>
          <a:xfrm>
            <a:off x="-1060450" y="4083050"/>
            <a:ext cx="7162800" cy="7239000"/>
          </a:xfrm>
          <a:prstGeom prst="ellipse">
            <a:avLst/>
          </a:prstGeom>
          <a:solidFill>
            <a:srgbClr val="5BB1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794500" y="7969250"/>
            <a:ext cx="115062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4800" b="1" kern="0" dirty="0" smtClean="0">
                <a:solidFill>
                  <a:srgbClr val="27316F"/>
                </a:solidFill>
                <a:latin typeface="Verdana"/>
                <a:ea typeface="+mj-ea"/>
                <a:cs typeface="Verdana"/>
              </a:rPr>
              <a:t>«Коробка с секретом</a:t>
            </a:r>
            <a:r>
              <a:rPr lang="ru-RU" sz="4800" b="1" kern="0" dirty="0" smtClean="0">
                <a:solidFill>
                  <a:srgbClr val="27316F"/>
                </a:solidFill>
                <a:latin typeface="Verdana"/>
                <a:ea typeface="+mj-ea"/>
                <a:cs typeface="Verdana"/>
              </a:rPr>
              <a:t>»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27316F"/>
              </a:solidFill>
              <a:effectLst/>
              <a:uLnTx/>
              <a:uFillTx/>
              <a:latin typeface="Verdana"/>
              <a:ea typeface="+mj-ea"/>
              <a:cs typeface="Verdana"/>
            </a:endParaRPr>
          </a:p>
        </p:txBody>
      </p:sp>
      <p:pic>
        <p:nvPicPr>
          <p:cNvPr id="13" name="Рисунок 12" descr="Снимок экрана 2024-08-20 1650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7950" y="6140450"/>
            <a:ext cx="4578130" cy="3962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Рисунок 13" descr="tipM5MIZS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036550" y="273050"/>
            <a:ext cx="4826000" cy="4419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229</Words>
  <Application>Microsoft Office PowerPoint</Application>
  <PresentationFormat>Произвольный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Цель различных игр в развитии социальной активности младших школьников:</vt:lpstr>
      <vt:lpstr>Слайд 6</vt:lpstr>
      <vt:lpstr>Примеры игр, развивающих социальную активность:  </vt:lpstr>
      <vt:lpstr>Слайд 8</vt:lpstr>
      <vt:lpstr>«Найди пару» </vt:lpstr>
      <vt:lpstr>«Зеркало»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V-M</dc:creator>
  <cp:lastModifiedBy>V-M</cp:lastModifiedBy>
  <cp:revision>16</cp:revision>
  <dcterms:created xsi:type="dcterms:W3CDTF">2024-08-13T15:37:38Z</dcterms:created>
  <dcterms:modified xsi:type="dcterms:W3CDTF">2024-08-20T14:14:51Z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2024-08-13T00:00:00Z</vt:filetime>
  </property>
  <property fmtid="{D5CDD505-2E9C-101B-9397-08002B2CF9AE}" pid="3" name="Creator">
    <vt:lpwstr>Chromium</vt:lpwstr>
  </property>
  <property fmtid="{D5CDD505-2E9C-101B-9397-08002B2CF9AE}" pid="4" name="LastSaved">
    <vt:filetime>2024-08-13T00:00:00Z</vt:filetime>
  </property>
</Properties>
</file>